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6429F-ACE2-42A4-B9D8-59F295DAD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0FDEA-D3D1-4340-A588-D44DDBEA3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D3B6D-EAA4-4874-88CC-5D875B05F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2354A-CDB2-42EE-A616-625334D58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32CD83-3428-4126-8537-6420D0875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D574E7-EF06-44F4-892F-2279E6C1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709607-B9EE-43C4-A718-C0C3ADC3B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0CF813-7CC4-4DD0-B3A0-D7ACDB11D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FBCBD2-E030-4897-A007-3F57390DD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920C5-D7EE-4764-984C-5F5231CA8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8D904-C0AC-4687-B2EA-79AC8AEF8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30142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零售行业2024年零售业务数字化转型策略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零售行业现状及趋势分析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2024年零售业务数字化转型目标设定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数字化技术应用与创新实践分享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组织架构调整与人才队伍建设策略部署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风险评估与应对策略制定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零售行业现状及趋势分析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随着全球经济的复苏，零售行业市场规模持续增长，其中亚洲市场增速尤为显著。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167" r="10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线上线下零售企业竞争激烈，传统零售企业面临新兴电商的挑战。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消费者对购物体验、商品品质和服务质量的要求不断提高。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当前零售市场概况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注重购物体验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消费者对购物体验的重视程度不断提高，包括便捷的支付方式、快速的物流配送、优质的售后服务等。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购物渠道多元化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消费者越来越倾向于在多个渠道进行购物，包括线上商城、社交电商、线下门店等。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个性化需求凸显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消费者对商品的个性化需求增加，对定制化产品和服务的需求上升。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消费者行为变化与需求特点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O2O模式创新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线上线下融合成为零售行业的发展趋势，企业通过O2O模式创新提升消费者体验。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智慧零售布局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利用大数据、人工智能等技术手段，实现精准营销、智能导购等智慧零售布局。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无人零售探索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无人便利店、自动售货机等无人零售形式不断涌现，为零售行业带来新的发展机遇。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线上线下融合发展趋势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数字化转型有助于零售企业适应市场变化，提升竞争力。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满足消费者需求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数字化转型可以更好地满足消费者多元化、个性化的需求。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通过数字化转型，零售企业可以优化业务流程、降低运营成本、提高运营效率。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数字化转型必要性及紧迫性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2024年零售业务数字化转型目标设定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通过数据分析和人工智能技术，提供个性化推荐、定制化服务等，满足消费者多样化需求。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083" r="12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379" r="13379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优化购物流程，提供线上线下无缝衔接的购物体验，如移动支付、自助结账等。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便捷性提升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加强售后服务和客户关怀，提高客户满意度和忠诚度。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客户服务升级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提升顾客体验与满意度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通过实时数据监控和预测分析，优化库存结构，降低库存成本和缺货风险。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智能化库存管理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542" r="28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运用先进的物流技术和智能调度系统，提高配送效率和准确性，减少运输成本。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高效物流配送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加强与供应商、分销商等合作伙伴的协同合作，实现信息共享和快速响应。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优化供应链管理与物流配送效率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数据驱动运营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通过数据分析和挖掘，深入了解消费者需求和市场趋势，为运营决策提供支持。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智能化营销策略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运用人工智能和大数据技术，实现精准营销和个性化推广，提高营销效果。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对零售业务流程进行全面梳理和优化，提高运营效率和质量。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实现精细化运营和智能化决策支持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多平台整合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整合各类销售渠道和平台资源，如电商平台、社交媒体、线下门店等，形成销售合力。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数据共享与协同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实现各渠道数据共享和协同工作，为全渠道销售提供有力支持。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打破线上线下界限，实现全渠道无缝衔接，提供一致的购物体验。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t="622" b="622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构建全渠道一体化销售平台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数字化技术应用与创新实践分享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38" r="1613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通过大数据分析，零售商可以深入了解消费者的购物习惯、偏好和需求，从而制定更加精准的营销策略，提高营销效果和销售业绩。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大数据分析可以帮助零售商更好地掌握库存情况、销售趋势和市场需求，从而优化供应链管理，减少库存积压和缺货现象。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通过分析历史销售数据、竞争对手定价和消费者行为等信息，零售商可以制定更加科学合理的价格策略，提高产品竞争力和盈利能力。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价格策略制定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大数据分析在零售业务中应用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633" r="236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利用自然语言处理、机器学习等技术，构建智能客服系统，实现自动化、智能化的客户服务，提高客户满意度和忠诚度。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智能客服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基于用户历史行为、兴趣偏好等信息，利用人工智能技术实现个性化商品推荐，提升用户购物体验和销售额。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通过人工智能技术，为消费者提供更加智能、个性化的购物指导和建议，提高购物决策效率和准确性。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智能导购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人工智能技术在客户服务中创新实践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利用物联网技术实现仓库内物品的自动识别、定位和管理，提高仓储效率和准确性。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智能化仓储管理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通过物联网技术对库存进行实时监控和数据分析，帮助零售商更好地掌握库存情况，优化库存结构和管理策略。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物联网技术可以实现供应链各环节之间的信息共享和协同作业，提高物流效率和准确性，降低物流成本。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物流协同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875" r="20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物联网技术在仓储管理中应用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https://d.book118.com/118130142020006027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2024-09-04T18:36:22.055</cp:lastPrinted>
  <dcterms:created xsi:type="dcterms:W3CDTF">2024-09-04T10:36:22Z</dcterms:created>
  <dcterms:modified xsi:type="dcterms:W3CDTF">2024-09-04T10:36:24Z</dcterms:modified>
</cp:coreProperties>
</file>