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5C2B2-E825-439B-A640-C89A19E2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9169A-38A5-4036-9544-F1A04293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8DC21-B8AC-4E2E-A8B0-6AEE63D5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3E5E1-8F64-407C-8A3A-3455E00F2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5DF86-B16B-4493-A2E0-B890D28B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49ABAA-2E5A-4D0B-B93D-AA353DEC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BB6D7-3F12-4BDC-87F5-A9804932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0F2C1-D624-42DD-870D-66AE5663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0BCA2-318D-42BB-8F54-975F5D66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F73F6-3266-464C-96C8-D7DDBF07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80514-900C-48EE-99B5-515A0602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10131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手术室护士长个人工作总结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对同事和医院的建议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回顾过去一年的工作，总结自己在手术室护理管理中所取得的成果。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根据医院和科室的发展要求，明确自己未来的工作方向和目标。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包括手术室护士的培训、考核、排班等方面的管理工作。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手术室护理管理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包括手术患者的护理、手术器械的清洗消毒、手术过程中的感染控制等方面的质量管理工作。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包括手术室护理领域的科研进展、学术论文发表、学术交流等方面的工作。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手术室护理科研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包括手术室护士的团队协作、沟通能力、职业素养等方面的培养和提升。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手术室护理团队建设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手术室日常运营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负责手术室的全面管理，包括手术排程、设备维护、物资管理等，确保手术室高效、安全运转。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环境监控与改进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定期检查手术室环境，包括温度、湿度、空气质量等，并根据实际情况进行调整和改进，提供最佳的手术环境。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在紧急情况下，如设备故障、突发事件等，迅速启动应急预案，确保手术安全进行。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负责护士团队的业务培训，提升护士的专业技能和综合素质，确保手术配合默契、高效。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护士培训与指导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定期组织团队会议，及时了解护士的工作状态和心理需求，促进团队成员之间的沟通与协作。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团队沟通与协作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583" r="2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制定护士团队的绩效考核标准，并根据绩效结果进行奖惩和激励，提高团队整体的工作积极性和效率。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护士团队管理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与主刀医生、麻醉师等密切沟通，了解手术需求和特殊注意事项，做好充分的术前准备。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在手术过程中，熟练配合主刀医生进行各项操作，确保手术顺利进行。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负责术后患者的护理和观察，及时处理术后并发症和问题，确保患者安全度过术后恢复期。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手术配合与协调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建立健全手术室安全管理制度，包括药品管理、器械清点、患者身份识别等，确保手术过程的安全可控。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感染防控措施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严格执行手术室感染控制标准，监督护士团队做好手卫生、消毒隔离等措施，降低手术部位感染风险。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不良事件处理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对手术室发生的不良事件进行及时报告、分析和整改，总结经验教训，防止类似事件再次发生。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感染控制与安全管理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强化手术团队配合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通过定期的团队培训和模拟演练，提高手术医生、麻醉师、护士之间的协作能力。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引进先进手术设备和技术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及时关注医疗行业最新动态，引进先进的手术设备和技术，提高手术治疗效果。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严格执行手术安全核查制度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确保每台手术都能按照规范流程进行，从源头上减少手术风险。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手术成功率提升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通过设立优秀护士奖、定期评选优秀团队等方式，激发护士的工作积极性和团队凝聚力。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完善护士培训计划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根据护士的个人特点和职业发展需求，制定个性化的培训计划，提高护士的专业技能和服务意识。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鼓励护士参加学术交流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积极组织护士参加各类学术会议和研讨会，拓宽视野，提高学术水平。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护士团队素质提高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推行手术室信息化管理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引进手术室信息化管理系统，实现手术安排、人员管理、物资调配等各方面的智能化管理，降低运营成本。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强化手术室设备维护与管理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建立完善的设备维护和管理制度，确保手术设备的正常运转，减少故障对手术进程的影响。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优化手术室管理流程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对手术室的各项流程进行梳理和优化，减少不必要的等待和浪费，提高工作效率。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手术室运营效率改善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在手术前、手术中、手术后各个环节加强与患者的沟通与交流，及时了解患者需求和意见，提高服务质量。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加强患者沟通与交流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注重患者的心理护理，提供个性化的心理支持和辅导，帮助患者缓解焦虑和恐惧情绪。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关注患者心理护理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营造温馨、舒适的手术环境，提供人性化的服务设施，让患者感受到家的温暖和关怀。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优化手术环境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部分手术器械和设备已经使用多年，存在老化和性能下降的问题，影响了手术的效率和安全性。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新技术引入不足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随着医疗技术的不断发展，新的手术技术和设备不断涌现，但由于资金和资源限制，医院无法及时引进，导致手术室设备更新滞后。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设备维护不到位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手术室的设备需要定期维护和保养，但由于维护人员不足或维护流程不规范等原因，导致设备维护不及时、不彻底，给手术带来潜在风险。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手术室设备不足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https://d.book118.com/118131013104006025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2024-09-02T09:55:48.283</cp:lastPrinted>
  <dcterms:created xsi:type="dcterms:W3CDTF">2024-09-02T01:55:48Z</dcterms:created>
  <dcterms:modified xsi:type="dcterms:W3CDTF">2024-09-02T01:55:50Z</dcterms:modified>
</cp:coreProperties>
</file>