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637C338-9F95-440A-A8B2-2398E4E10D6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F72560-2A19-4627-B96A-D50B930A85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B62064-6721-47A7-82DC-D66ED85511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627A883-FF4A-4B60-B031-254E43CFB1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6A8A296-ED36-4E26-B853-2C7080478A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0106133-0A8E-4331-B4D6-5503272C9C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D25047E-344D-4BA3-A8E1-ADF0AD3B1D6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2651EB2-6F75-44EC-805D-6B3AD2FE3B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E450CFC-0D8A-41D3-989C-6E99BD8B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CAFDA5D-F710-4F49-872D-828494822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D14FD3-8706-4CBC-8FD1-946036BA5D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标题和内容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标题 1"/>
          <p:cNvSpPr>
            <a:spLocks noGrp="1"/>
          </p:cNvSpPr>
          <p:nvPr>
            <p:ph type="title" idx="2147483647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8" name="内容占位符 2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  <a:lvl2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2pPr>
            <a:lvl3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3pPr>
            <a:lvl4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4pPr>
            <a:lvl5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5pPr>
          </a:lstStyle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14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17" name="矩形 6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21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2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3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>
  <p:cSld name="空白">
    <p:spTree>
      <p:nvGrpSpPr>
        <p:cNvPr id="24" name=""/>
        <p:cNvGrpSpPr/>
        <p:nvPr/>
      </p:nvGrpSpPr>
      <p:grpSpPr>
        <a:xfrm>
          <a:off x="0" y="0"/>
          <a:ext cx="0" cy="0"/>
        </a:xfrm>
      </p:grpSpPr>
      <p:sp>
        <p:nvSpPr>
          <p:cNvPr id="25" name="日期占位符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26" name="页脚占位符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27" name="灯片编号占位符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28" name=""/>
        <p:cNvGrpSpPr/>
        <p:nvPr/>
      </p:nvGrpSpPr>
      <p:grpSpPr>
        <a:xfrm>
          <a:off x="0" y="0"/>
          <a:ext cx="0" cy="0"/>
        </a:xfrm>
      </p:grpSpPr>
      <p:pic>
        <p:nvPicPr>
          <p:cNvPr id="29" name="图片 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0" name="矩形 3"/>
          <p:cNvSpPr/>
          <p:nvPr userDrawn="1"/>
        </p:nvSpPr>
        <p:spPr>
          <a:xfrm>
            <a:off x="0" y="-1"/>
            <a:ext cx="12192000" cy="6857999"/>
          </a:xfrm>
          <a:prstGeom prst="rect">
            <a:avLst/>
          </a:prstGeom>
          <a:gradFill>
            <a:gsLst>
              <a:gs pos="10000">
                <a:schemeClr val="accent3"/>
              </a:gs>
              <a:gs pos="30000">
                <a:schemeClr val="accent1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Contents Layout"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32" name="文本占位符 8"/>
          <p:cNvSpPr>
            <a:spLocks noGrp="1"/>
          </p:cNvSpPr>
          <p:nvPr>
            <p:ph type="body" sz="quarter" idx="14" hasCustomPrompt="1"/>
          </p:nvPr>
        </p:nvSpPr>
        <p:spPr>
          <a:xfrm>
            <a:off x="673100" y="1500188"/>
            <a:ext cx="2836562" cy="696024"/>
          </a:xfrm>
        </p:spPr>
        <p:txBody>
          <a:bodyPr>
            <a:spAutoFit/>
          </a:bodyPr>
          <a:lstStyle>
            <a:lvl1pPr marL="0" indent="0" algn="l">
              <a:buFont typeface="+mj-lt"/>
              <a:buNone/>
              <a:defRPr sz="3600" b="1"/>
            </a:lvl1pPr>
            <a:lvl2pPr marL="457200" indent="0">
              <a:buFont typeface="+mj-ea"/>
              <a:buNone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33" name="文本占位符 6"/>
          <p:cNvSpPr>
            <a:spLocks noGrp="1"/>
          </p:cNvSpPr>
          <p:nvPr>
            <p:ph type="body" sz="quarter" idx="13"/>
          </p:nvPr>
        </p:nvSpPr>
        <p:spPr>
          <a:xfrm>
            <a:off x="3660536" y="1500187"/>
            <a:ext cx="7871045" cy="4633913"/>
          </a:xfrm>
        </p:spPr>
        <p:txBody>
          <a:bodyPr/>
          <a:lstStyle>
            <a:lvl1pPr marL="342900" indent="-342900">
              <a:buFont typeface="+mj-lt"/>
              <a:buAutoNum type="arabicPeriod"/>
              <a:defRPr/>
            </a:lvl1pPr>
            <a:lvl2pPr marL="800100" indent="-342900">
              <a:buFont typeface="+mj-ea"/>
              <a:buAutoNum type="circleNumDbPlain"/>
              <a:defRPr/>
            </a:lvl2pPr>
            <a:lvl3pPr marL="1257300" indent="-342900">
              <a:buFont typeface="+mj-lt"/>
              <a:buAutoNum type="alphaLcParenR"/>
              <a:defRPr/>
            </a:lvl3pPr>
          </a:lstStyle>
          <a:p>
            <a:pPr lvl="0"/>
            <a:r>
              <a:rPr lang="en-US" altLang="zh-CN"/>
              <a:t>Click to edit Master text styles</a:t>
            </a:r>
            <a:endParaRPr/>
          </a:p>
          <a:p>
            <a:pPr lvl="1"/>
            <a:r>
              <a:rPr lang="en-US" altLang="zh-CN"/>
              <a:t>Second level</a:t>
            </a:r>
            <a:endParaRPr/>
          </a:p>
          <a:p>
            <a:pPr lvl="2"/>
            <a:r>
              <a:rPr lang="en-US" altLang="zh-CN"/>
              <a:t>Third level</a:t>
            </a:r>
            <a:endParaRPr/>
          </a:p>
          <a:p>
            <a:pPr lvl="3"/>
            <a:r>
              <a:rPr lang="en-US" altLang="zh-CN"/>
              <a:t>Fourth level</a:t>
            </a:r>
            <a:endParaRPr/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34" name="页脚占位符 2"/>
          <p:cNvSpPr>
            <a:spLocks noGrp="1"/>
          </p:cNvSpPr>
          <p:nvPr>
            <p:ph type="ftr" sz="quarter" idx="10"/>
          </p:nvPr>
        </p:nvSpPr>
        <p:spPr>
          <a:xfrm>
            <a:off x="673101" y="6423740"/>
            <a:ext cx="3992171" cy="246221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35" name="日期占位符 3"/>
          <p:cNvSpPr>
            <a:spLocks noGrp="1"/>
          </p:cNvSpPr>
          <p:nvPr>
            <p:ph type="dt" sz="half" idx="11"/>
          </p:nvPr>
        </p:nvSpPr>
        <p:spPr>
          <a:xfrm>
            <a:off x="5517356" y="6423740"/>
            <a:ext cx="1802924" cy="246221"/>
          </a:xfrm>
        </p:spPr>
        <p:txBody>
          <a:bodyPr/>
          <a:lstStyle/>
          <a:p>
            <a:fld id="{AC4CC43B-9EB6-4465-8B1A-3F7180DAD0DF}" type="datetime1">
              <a:rPr/>
              <a:t>2023/11/22</a:t>
            </a:fld>
            <a:endParaRPr lang="en-US" altLang="zh-CN"/>
          </a:p>
        </p:txBody>
      </p:sp>
      <p:sp>
        <p:nvSpPr>
          <p:cNvPr id="3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F65B630-C7FF-41C0-9923-C5E5E29EED81}" type="slidenum">
              <a:rPr/>
              <a:t>‹#›</a:t>
            </a:fld>
            <a:endParaRPr lang="en-US" altLang="zh-CN"/>
          </a:p>
        </p:txBody>
      </p:sp>
      <p:cxnSp>
        <p:nvCxnSpPr>
          <p:cNvPr id="37" name="î$ļíďé"/>
          <p:cNvCxnSpPr/>
          <p:nvPr userDrawn="1"/>
        </p:nvCxnSpPr>
        <p:spPr>
          <a:xfrm flipH="1">
            <a:off x="3621019" y="1500188"/>
            <a:ext cx="0" cy="4633913"/>
          </a:xfrm>
          <a:prstGeom prst="line">
            <a:avLst/>
          </a:prstGeom>
          <a:solidFill>
            <a:srgbClr val="FFCC00"/>
          </a:solidFill>
          <a:ln w="3175" cap="flat" cmpd="sng" algn="ctr">
            <a:solidFill>
              <a:schemeClr val="bg1">
                <a:lumMod val="75000"/>
                <a:alpha val="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</p:cxnSp>
      <p:sp>
        <p:nvSpPr>
          <p:cNvPr id="38" name="iṣļiďê"/>
          <p:cNvSpPr>
            <a:spLocks noChangeAspect="1"/>
          </p:cNvSpPr>
          <p:nvPr userDrawn="1"/>
        </p:nvSpPr>
        <p:spPr bwMode="auto">
          <a:xfrm>
            <a:off x="2626456" y="5219207"/>
            <a:ext cx="870506" cy="915667"/>
          </a:xfrm>
          <a:custGeom>
            <a:gdLst>
              <a:gd name="T0" fmla="*/ 3353 w 5127"/>
              <a:gd name="T1" fmla="*/ 1728 h 5401"/>
              <a:gd name="T2" fmla="*/ 2183 w 5127"/>
              <a:gd name="T3" fmla="*/ 1608 h 5401"/>
              <a:gd name="T4" fmla="*/ 3353 w 5127"/>
              <a:gd name="T5" fmla="*/ 1488 h 5401"/>
              <a:gd name="T6" fmla="*/ 3103 w 5127"/>
              <a:gd name="T7" fmla="*/ 2231 h 5401"/>
              <a:gd name="T8" fmla="*/ 3103 w 5127"/>
              <a:gd name="T9" fmla="*/ 1991 h 5401"/>
              <a:gd name="T10" fmla="*/ 2432 w 5127"/>
              <a:gd name="T11" fmla="*/ 2111 h 5401"/>
              <a:gd name="T12" fmla="*/ 3103 w 5127"/>
              <a:gd name="T13" fmla="*/ 2231 h 5401"/>
              <a:gd name="T14" fmla="*/ 3353 w 5127"/>
              <a:gd name="T15" fmla="*/ 2648 h 5401"/>
              <a:gd name="T16" fmla="*/ 2183 w 5127"/>
              <a:gd name="T17" fmla="*/ 2768 h 5401"/>
              <a:gd name="T18" fmla="*/ 3353 w 5127"/>
              <a:gd name="T19" fmla="*/ 2888 h 5401"/>
              <a:gd name="T20" fmla="*/ 2552 w 5127"/>
              <a:gd name="T21" fmla="*/ 3151 h 5401"/>
              <a:gd name="T22" fmla="*/ 2552 w 5127"/>
              <a:gd name="T23" fmla="*/ 3391 h 5401"/>
              <a:gd name="T24" fmla="*/ 3223 w 5127"/>
              <a:gd name="T25" fmla="*/ 3271 h 5401"/>
              <a:gd name="T26" fmla="*/ 2552 w 5127"/>
              <a:gd name="T27" fmla="*/ 3151 h 5401"/>
              <a:gd name="T28" fmla="*/ 4448 w 5127"/>
              <a:gd name="T29" fmla="*/ 1442 h 5401"/>
              <a:gd name="T30" fmla="*/ 4688 w 5127"/>
              <a:gd name="T31" fmla="*/ 1442 h 5401"/>
              <a:gd name="T32" fmla="*/ 3988 w 5127"/>
              <a:gd name="T33" fmla="*/ 0 h 5401"/>
              <a:gd name="T34" fmla="*/ 0 w 5127"/>
              <a:gd name="T35" fmla="*/ 604 h 5401"/>
              <a:gd name="T36" fmla="*/ 120 w 5127"/>
              <a:gd name="T37" fmla="*/ 1792 h 5401"/>
              <a:gd name="T38" fmla="*/ 686 w 5127"/>
              <a:gd name="T39" fmla="*/ 1672 h 5401"/>
              <a:gd name="T40" fmla="*/ 240 w 5127"/>
              <a:gd name="T41" fmla="*/ 1552 h 5401"/>
              <a:gd name="T42" fmla="*/ 604 w 5127"/>
              <a:gd name="T43" fmla="*/ 240 h 5401"/>
              <a:gd name="T44" fmla="*/ 968 w 5127"/>
              <a:gd name="T45" fmla="*/ 4179 h 5401"/>
              <a:gd name="T46" fmla="*/ 3904 w 5127"/>
              <a:gd name="T47" fmla="*/ 4879 h 5401"/>
              <a:gd name="T48" fmla="*/ 3904 w 5127"/>
              <a:gd name="T49" fmla="*/ 4639 h 5401"/>
              <a:gd name="T50" fmla="*/ 1208 w 5127"/>
              <a:gd name="T51" fmla="*/ 4179 h 5401"/>
              <a:gd name="T52" fmla="*/ 1086 w 5127"/>
              <a:gd name="T53" fmla="*/ 240 h 5401"/>
              <a:gd name="T54" fmla="*/ 4448 w 5127"/>
              <a:gd name="T55" fmla="*/ 700 h 5401"/>
              <a:gd name="T56" fmla="*/ 4568 w 5127"/>
              <a:gd name="T57" fmla="*/ 2000 h 5401"/>
              <a:gd name="T58" fmla="*/ 4568 w 5127"/>
              <a:gd name="T59" fmla="*/ 2240 h 5401"/>
              <a:gd name="T60" fmla="*/ 4887 w 5127"/>
              <a:gd name="T61" fmla="*/ 2340 h 5401"/>
              <a:gd name="T62" fmla="*/ 5007 w 5127"/>
              <a:gd name="T63" fmla="*/ 3838 h 5401"/>
              <a:gd name="T64" fmla="*/ 5127 w 5127"/>
              <a:gd name="T65" fmla="*/ 2340 h 5401"/>
              <a:gd name="T66" fmla="*/ 4568 w 5127"/>
              <a:gd name="T67" fmla="*/ 5139 h 5401"/>
              <a:gd name="T68" fmla="*/ 4448 w 5127"/>
              <a:gd name="T69" fmla="*/ 5281 h 5401"/>
              <a:gd name="T70" fmla="*/ 4688 w 5127"/>
              <a:gd name="T71" fmla="*/ 5281 h 5401"/>
              <a:gd name="T72" fmla="*/ 4568 w 5127"/>
              <a:gd name="T73" fmla="*/ 5139 h 5401"/>
              <a:gd name="T74" fmla="*/ 4448 w 5127"/>
              <a:gd name="T75" fmla="*/ 2559 h 5401"/>
              <a:gd name="T76" fmla="*/ 4568 w 5127"/>
              <a:gd name="T77" fmla="*/ 4974 h 5401"/>
              <a:gd name="T78" fmla="*/ 4688 w 5127"/>
              <a:gd name="T79" fmla="*/ 2559 h 5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</a:cxnLst>
            <a:rect l="0" t="0" r="r" b="b"/>
            <a:pathLst>
              <a:path w="5127" h="5401">
                <a:moveTo>
                  <a:pt x="3473" y="1608"/>
                </a:moveTo>
                <a:cubicBezTo>
                  <a:pt x="3473" y="1674"/>
                  <a:pt x="3419" y="1728"/>
                  <a:pt x="3353" y="1728"/>
                </a:cubicBezTo>
                <a:lnTo>
                  <a:pt x="2303" y="1728"/>
                </a:lnTo>
                <a:cubicBezTo>
                  <a:pt x="2236" y="1728"/>
                  <a:pt x="2183" y="1674"/>
                  <a:pt x="2183" y="1608"/>
                </a:cubicBezTo>
                <a:cubicBezTo>
                  <a:pt x="2183" y="1542"/>
                  <a:pt x="2236" y="1488"/>
                  <a:pt x="2303" y="1488"/>
                </a:cubicBezTo>
                <a:lnTo>
                  <a:pt x="3353" y="1488"/>
                </a:lnTo>
                <a:cubicBezTo>
                  <a:pt x="3419" y="1488"/>
                  <a:pt x="3473" y="1542"/>
                  <a:pt x="3473" y="1608"/>
                </a:cubicBezTo>
                <a:close/>
                <a:moveTo>
                  <a:pt x="3103" y="2231"/>
                </a:moveTo>
                <a:cubicBezTo>
                  <a:pt x="3170" y="2231"/>
                  <a:pt x="3223" y="2178"/>
                  <a:pt x="3223" y="2111"/>
                </a:cubicBezTo>
                <a:cubicBezTo>
                  <a:pt x="3223" y="2045"/>
                  <a:pt x="3170" y="1991"/>
                  <a:pt x="3103" y="1991"/>
                </a:cubicBezTo>
                <a:lnTo>
                  <a:pt x="2552" y="1991"/>
                </a:lnTo>
                <a:cubicBezTo>
                  <a:pt x="2486" y="1991"/>
                  <a:pt x="2432" y="2045"/>
                  <a:pt x="2432" y="2111"/>
                </a:cubicBezTo>
                <a:cubicBezTo>
                  <a:pt x="2432" y="2178"/>
                  <a:pt x="2486" y="2231"/>
                  <a:pt x="2552" y="2231"/>
                </a:cubicBezTo>
                <a:lnTo>
                  <a:pt x="3103" y="2231"/>
                </a:lnTo>
                <a:close/>
                <a:moveTo>
                  <a:pt x="3473" y="2768"/>
                </a:moveTo>
                <a:cubicBezTo>
                  <a:pt x="3473" y="2701"/>
                  <a:pt x="3419" y="2648"/>
                  <a:pt x="3353" y="2648"/>
                </a:cubicBezTo>
                <a:lnTo>
                  <a:pt x="2303" y="2648"/>
                </a:lnTo>
                <a:cubicBezTo>
                  <a:pt x="2236" y="2648"/>
                  <a:pt x="2183" y="2701"/>
                  <a:pt x="2183" y="2768"/>
                </a:cubicBezTo>
                <a:cubicBezTo>
                  <a:pt x="2183" y="2834"/>
                  <a:pt x="2236" y="2888"/>
                  <a:pt x="2303" y="2888"/>
                </a:cubicBezTo>
                <a:lnTo>
                  <a:pt x="3353" y="2888"/>
                </a:lnTo>
                <a:cubicBezTo>
                  <a:pt x="3419" y="2888"/>
                  <a:pt x="3473" y="2834"/>
                  <a:pt x="3473" y="2768"/>
                </a:cubicBezTo>
                <a:close/>
                <a:moveTo>
                  <a:pt x="2552" y="3151"/>
                </a:moveTo>
                <a:cubicBezTo>
                  <a:pt x="2486" y="3151"/>
                  <a:pt x="2432" y="3205"/>
                  <a:pt x="2432" y="3271"/>
                </a:cubicBezTo>
                <a:cubicBezTo>
                  <a:pt x="2432" y="3338"/>
                  <a:pt x="2486" y="3391"/>
                  <a:pt x="2552" y="3391"/>
                </a:cubicBezTo>
                <a:lnTo>
                  <a:pt x="3103" y="3391"/>
                </a:lnTo>
                <a:cubicBezTo>
                  <a:pt x="3170" y="3391"/>
                  <a:pt x="3223" y="3338"/>
                  <a:pt x="3223" y="3271"/>
                </a:cubicBezTo>
                <a:cubicBezTo>
                  <a:pt x="3223" y="3205"/>
                  <a:pt x="3170" y="3151"/>
                  <a:pt x="3103" y="3151"/>
                </a:cubicBezTo>
                <a:lnTo>
                  <a:pt x="2552" y="3151"/>
                </a:lnTo>
                <a:close/>
                <a:moveTo>
                  <a:pt x="4448" y="700"/>
                </a:moveTo>
                <a:lnTo>
                  <a:pt x="4448" y="1442"/>
                </a:lnTo>
                <a:cubicBezTo>
                  <a:pt x="4448" y="1509"/>
                  <a:pt x="4501" y="1562"/>
                  <a:pt x="4568" y="1562"/>
                </a:cubicBezTo>
                <a:cubicBezTo>
                  <a:pt x="4634" y="1562"/>
                  <a:pt x="4688" y="1509"/>
                  <a:pt x="4688" y="1442"/>
                </a:cubicBezTo>
                <a:lnTo>
                  <a:pt x="4688" y="700"/>
                </a:lnTo>
                <a:cubicBezTo>
                  <a:pt x="4688" y="314"/>
                  <a:pt x="4374" y="0"/>
                  <a:pt x="3988" y="0"/>
                </a:cubicBezTo>
                <a:lnTo>
                  <a:pt x="604" y="0"/>
                </a:lnTo>
                <a:cubicBezTo>
                  <a:pt x="271" y="0"/>
                  <a:pt x="0" y="271"/>
                  <a:pt x="0" y="604"/>
                </a:cubicBezTo>
                <a:lnTo>
                  <a:pt x="0" y="1672"/>
                </a:lnTo>
                <a:cubicBezTo>
                  <a:pt x="0" y="1738"/>
                  <a:pt x="53" y="1792"/>
                  <a:pt x="120" y="1792"/>
                </a:cubicBezTo>
                <a:lnTo>
                  <a:pt x="566" y="1792"/>
                </a:lnTo>
                <a:cubicBezTo>
                  <a:pt x="632" y="1792"/>
                  <a:pt x="686" y="1738"/>
                  <a:pt x="686" y="1672"/>
                </a:cubicBezTo>
                <a:cubicBezTo>
                  <a:pt x="686" y="1606"/>
                  <a:pt x="632" y="1552"/>
                  <a:pt x="566" y="1552"/>
                </a:cubicBezTo>
                <a:lnTo>
                  <a:pt x="240" y="1552"/>
                </a:lnTo>
                <a:lnTo>
                  <a:pt x="240" y="604"/>
                </a:lnTo>
                <a:cubicBezTo>
                  <a:pt x="240" y="403"/>
                  <a:pt x="403" y="240"/>
                  <a:pt x="604" y="240"/>
                </a:cubicBezTo>
                <a:cubicBezTo>
                  <a:pt x="805" y="240"/>
                  <a:pt x="968" y="403"/>
                  <a:pt x="968" y="604"/>
                </a:cubicBezTo>
                <a:lnTo>
                  <a:pt x="968" y="4179"/>
                </a:lnTo>
                <a:cubicBezTo>
                  <a:pt x="968" y="4565"/>
                  <a:pt x="1282" y="4879"/>
                  <a:pt x="1668" y="4879"/>
                </a:cubicBezTo>
                <a:lnTo>
                  <a:pt x="3904" y="4879"/>
                </a:lnTo>
                <a:cubicBezTo>
                  <a:pt x="3970" y="4879"/>
                  <a:pt x="4024" y="4825"/>
                  <a:pt x="4024" y="4759"/>
                </a:cubicBezTo>
                <a:cubicBezTo>
                  <a:pt x="4024" y="4693"/>
                  <a:pt x="3970" y="4639"/>
                  <a:pt x="3904" y="4639"/>
                </a:cubicBezTo>
                <a:lnTo>
                  <a:pt x="1668" y="4639"/>
                </a:lnTo>
                <a:cubicBezTo>
                  <a:pt x="1415" y="4639"/>
                  <a:pt x="1208" y="4433"/>
                  <a:pt x="1208" y="4179"/>
                </a:cubicBezTo>
                <a:lnTo>
                  <a:pt x="1208" y="604"/>
                </a:lnTo>
                <a:cubicBezTo>
                  <a:pt x="1208" y="468"/>
                  <a:pt x="1163" y="341"/>
                  <a:pt x="1086" y="240"/>
                </a:cubicBezTo>
                <a:lnTo>
                  <a:pt x="3988" y="240"/>
                </a:lnTo>
                <a:cubicBezTo>
                  <a:pt x="4241" y="240"/>
                  <a:pt x="4448" y="446"/>
                  <a:pt x="4448" y="700"/>
                </a:cubicBezTo>
                <a:close/>
                <a:moveTo>
                  <a:pt x="4787" y="2000"/>
                </a:moveTo>
                <a:lnTo>
                  <a:pt x="4568" y="2000"/>
                </a:lnTo>
                <a:cubicBezTo>
                  <a:pt x="4501" y="2000"/>
                  <a:pt x="4448" y="2054"/>
                  <a:pt x="4448" y="2120"/>
                </a:cubicBezTo>
                <a:cubicBezTo>
                  <a:pt x="4448" y="2187"/>
                  <a:pt x="4501" y="2240"/>
                  <a:pt x="4568" y="2240"/>
                </a:cubicBezTo>
                <a:lnTo>
                  <a:pt x="4787" y="2240"/>
                </a:lnTo>
                <a:cubicBezTo>
                  <a:pt x="4842" y="2240"/>
                  <a:pt x="4887" y="2285"/>
                  <a:pt x="4887" y="2340"/>
                </a:cubicBezTo>
                <a:lnTo>
                  <a:pt x="4887" y="3718"/>
                </a:lnTo>
                <a:cubicBezTo>
                  <a:pt x="4887" y="3785"/>
                  <a:pt x="4941" y="3838"/>
                  <a:pt x="5007" y="3838"/>
                </a:cubicBezTo>
                <a:cubicBezTo>
                  <a:pt x="5073" y="3838"/>
                  <a:pt x="5127" y="3785"/>
                  <a:pt x="5127" y="3718"/>
                </a:cubicBezTo>
                <a:lnTo>
                  <a:pt x="5127" y="2340"/>
                </a:lnTo>
                <a:cubicBezTo>
                  <a:pt x="5127" y="2153"/>
                  <a:pt x="4975" y="2000"/>
                  <a:pt x="4787" y="2000"/>
                </a:cubicBezTo>
                <a:close/>
                <a:moveTo>
                  <a:pt x="4568" y="5139"/>
                </a:moveTo>
                <a:cubicBezTo>
                  <a:pt x="4501" y="5139"/>
                  <a:pt x="4448" y="5193"/>
                  <a:pt x="4448" y="5259"/>
                </a:cubicBezTo>
                <a:lnTo>
                  <a:pt x="4448" y="5281"/>
                </a:lnTo>
                <a:cubicBezTo>
                  <a:pt x="4448" y="5347"/>
                  <a:pt x="4501" y="5401"/>
                  <a:pt x="4568" y="5401"/>
                </a:cubicBezTo>
                <a:cubicBezTo>
                  <a:pt x="4634" y="5401"/>
                  <a:pt x="4688" y="5347"/>
                  <a:pt x="4688" y="5281"/>
                </a:cubicBezTo>
                <a:lnTo>
                  <a:pt x="4688" y="5259"/>
                </a:lnTo>
                <a:cubicBezTo>
                  <a:pt x="4688" y="5193"/>
                  <a:pt x="4634" y="5139"/>
                  <a:pt x="4568" y="5139"/>
                </a:cubicBezTo>
                <a:close/>
                <a:moveTo>
                  <a:pt x="4568" y="2439"/>
                </a:moveTo>
                <a:cubicBezTo>
                  <a:pt x="4501" y="2439"/>
                  <a:pt x="4448" y="2492"/>
                  <a:pt x="4448" y="2559"/>
                </a:cubicBezTo>
                <a:lnTo>
                  <a:pt x="4448" y="4854"/>
                </a:lnTo>
                <a:cubicBezTo>
                  <a:pt x="4448" y="4920"/>
                  <a:pt x="4501" y="4974"/>
                  <a:pt x="4568" y="4974"/>
                </a:cubicBezTo>
                <a:cubicBezTo>
                  <a:pt x="4634" y="4974"/>
                  <a:pt x="4688" y="4920"/>
                  <a:pt x="4688" y="4854"/>
                </a:cubicBezTo>
                <a:lnTo>
                  <a:pt x="4688" y="2559"/>
                </a:lnTo>
                <a:cubicBezTo>
                  <a:pt x="4688" y="2492"/>
                  <a:pt x="4634" y="2439"/>
                  <a:pt x="4568" y="2439"/>
                </a:cubicBezTo>
                <a:close/>
              </a:path>
            </a:pathLst>
          </a:custGeom>
          <a:solidFill>
            <a:schemeClr val="bg1">
              <a:lumMod val="85000"/>
              <a:alpha val="0"/>
            </a:schemeClr>
          </a:solidFill>
          <a:ln>
            <a:noFill/>
          </a:ln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2023/11/22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2.jpeg" /><Relationship Id="rId3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7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0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18132020126006037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肺灌注术后护理PPT\n## 1.肺灌注手术概述及其重要性\n### 1.1肺灌注手术的定义与目的\n### 1.2肺灌注手术的适应症与禁忌症\n### 1.3肺灌注手术在临床治疗中的应用与意义\n## 2.肺灌注术前的护理准备\n### 2.1患者身体评估与心理准备\n### 2.2术前检查项目与注意事项\n### 2.3术前护理措施与健康教育\n## 3.肺灌注术中的护理配合\n### 3.1术中监测与护理配合要点\n### 3.2术中突发事件的预防与处理\n### 3.3术中药物管理与使用\n## 4.肺灌注术后的护理观察与评估\n### 4.1术后生命体征监测与护理\n### 4.2术后并发症的预防与观察\n### 4.3术后康复训练与指导\n## 5.肺灌注术后患者的心理护理与关怀\n### 5.1术后心理反应与需求分析\n### 5.2心理护理措施与技巧\n### 5.3家庭与社会支持系统的建立与维护\n## 6.肺灌注术后的健康教育与健康促进\n### 6.1术后健康生活方式的指导与建议\n### 6.2术后定期复查与随访的重要性\n### 6.3肺灌注手术患者的生活质量改善与提高\n&quot;,&quot;templateId&quot;:&quot;o5uw7qdih7bi3drcb1jn4cqo9h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283950" cy="1301750"/>
          </a:xfrm>
        </p:spPr>
        <p:txBody>
          <a:bodyPr vert="horz" wrap="square" lIns="91440" tIns="45720" rIns="91440" bIns="45720" anchor="t">
            <a:spAutoFit/>
          </a:bodyPr>
          <a:lstStyle/>
          <a:p>
            <a:pPr>
              <a:buNone/>
            </a:pPr>
            <a:r>
              <a:rPr lang="zh-CN"/>
              <a:t>肺灌注术后护理PPT</a:t>
            </a:r>
            <a:endParaRPr/>
          </a:p>
        </p:txBody>
      </p:sp>
      <p:sp>
        <p:nvSpPr>
          <p:cNvPr id="3" name="文本占位符 3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TENCENT DOCS SMART CREATE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CREATE TOGETHER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TENCENT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肺灌注手术概述及其重要性</a:t>
            </a:r>
            <a:endParaRPr/>
          </a:p>
        </p:txBody>
      </p:sp>
      <p:sp>
        <p:nvSpPr>
          <p:cNvPr id="12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5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肺灌注手术的定义与目的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07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08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肺灌注手术是一种外科手术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通过将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灌注液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注入肺部血管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减轻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肺部缺血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缺氧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症状</a:t>
                </a:r>
                <a:endParaRPr/>
              </a:p>
            </p:txBody>
          </p:sp>
          <p:pic>
            <p:nvPicPr>
              <p:cNvPr id="21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13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肺灌注手术的主要目的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肺部功能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延长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患者生存期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pic>
            <p:nvPicPr>
              <p:cNvPr id="2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2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2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肺灌注手术的适应症</a:t>
                </a:r>
                <a:endParaRPr/>
              </a:p>
            </p:txBody>
          </p:sp>
          <p:sp>
            <p:nvSpPr>
              <p:cNvPr id="22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肺动脉高压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肺部缺血性疾病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肺部移植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</p:txBody>
          </p:sp>
          <p:sp>
            <p:nvSpPr>
              <p:cNvPr id="22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2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肺灌注手术的禁忌症</a:t>
                </a:r>
                <a:endParaRPr/>
              </a:p>
            </p:txBody>
          </p:sp>
          <p:sp>
            <p:nvSpPr>
              <p:cNvPr id="23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严重心肺功能不全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感染性疾病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患者</a:t>
                </a:r>
                <a:endParaRPr/>
              </a:p>
            </p:txBody>
          </p:sp>
          <p:sp>
            <p:nvSpPr>
              <p:cNvPr id="23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3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肺灌注手术的适应症与禁忌症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3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肺灌注手术在临床治疗中的应用与意义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3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3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4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肺灌注手术在临床治疗中的应用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治疗肺动脉高压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缓解肺部缺血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改善肺部功能</a:t>
                </a:r>
                <a:endParaRPr/>
              </a:p>
            </p:txBody>
          </p:sp>
          <p:pic>
            <p:nvPicPr>
              <p:cNvPr id="24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4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肺灌注手术的意义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患者生存率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并发症发生率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生活质量</a:t>
                </a:r>
                <a:endParaRPr/>
              </a:p>
            </p:txBody>
          </p:sp>
          <p:pic>
            <p:nvPicPr>
              <p:cNvPr id="2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5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肺灌注术前的护理准备</a:t>
            </a:r>
            <a:endParaRPr/>
          </a:p>
        </p:txBody>
      </p:sp>
      <p:sp>
        <p:nvSpPr>
          <p:cNvPr id="25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身体评估</a:t>
                </a:r>
                <a:endParaRPr/>
              </a:p>
            </p:txBody>
          </p:sp>
          <p:sp>
            <p:nvSpPr>
              <p:cNvPr id="25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了解患者的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病史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身体状况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检查患者的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心肺功能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实验室检查结果</a:t>
                </a:r>
                <a:endParaRPr/>
              </a:p>
            </p:txBody>
          </p:sp>
          <p:sp>
            <p:nvSpPr>
              <p:cNvPr id="25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心理准备</a:t>
                </a:r>
                <a:endParaRPr/>
              </a:p>
            </p:txBody>
          </p:sp>
          <p:sp>
            <p:nvSpPr>
              <p:cNvPr id="26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向患者解释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手术目的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手术过程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帮助患者树立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信心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战胜疾病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的决心</a:t>
                </a:r>
                <a:endParaRPr/>
              </a:p>
            </p:txBody>
          </p:sp>
          <p:sp>
            <p:nvSpPr>
              <p:cNvPr id="26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患者身体评估与心理准备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7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7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术前检查项目与注意事项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7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7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7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术前检查项目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7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心电图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胸部X光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肺功能检查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血常规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生化检查</a:t>
                </a:r>
                <a:endParaRPr/>
              </a:p>
            </p:txBody>
          </p:sp>
          <p:pic>
            <p:nvPicPr>
              <p:cNvPr id="27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7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7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术前注意事项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8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停止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吸烟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饮酒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按时服用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术前药物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良好睡眠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饮食习惯</a:t>
                </a:r>
                <a:endParaRPr/>
              </a:p>
            </p:txBody>
          </p:sp>
          <p:pic>
            <p:nvPicPr>
              <p:cNvPr id="28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8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8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8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8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术前护理措施</a:t>
                </a:r>
                <a:endParaRPr/>
              </a:p>
            </p:txBody>
          </p:sp>
          <p:sp>
            <p:nvSpPr>
              <p:cNvPr id="28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清洁手术部位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指导患者练习深呼吸和有效咳嗽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做好输血和输液准备</a:t>
                </a:r>
                <a:endParaRPr/>
              </a:p>
            </p:txBody>
          </p:sp>
          <p:sp>
            <p:nvSpPr>
              <p:cNvPr id="28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9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9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健康教育</a:t>
                </a:r>
                <a:endParaRPr/>
              </a:p>
            </p:txBody>
          </p:sp>
          <p:sp>
            <p:nvSpPr>
              <p:cNvPr id="29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介绍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术后护理措施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注意事项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指导患者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正确使用呼吸器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引流管</a:t>
                </a:r>
                <a:endParaRPr/>
              </a:p>
            </p:txBody>
          </p:sp>
          <p:sp>
            <p:nvSpPr>
              <p:cNvPr id="29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9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9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0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术前护理措施与健康教育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141873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zh-CN" altLang="en-US" sz="7200"/>
              <a:t>肺灌注术中的护理配合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术中监测与护理配合要点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术中监测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监测生命体征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监测心电图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血氧饱和度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护理配合要点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保持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手术台整洁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干燥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及时提供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手术器械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材料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配合医生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处理突发事件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突发事件的预防</a:t>
                </a:r>
                <a:endParaRPr/>
              </a:p>
            </p:txBody>
          </p:sp>
          <p:sp>
            <p:nvSpPr>
              <p:cNvPr id="2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手术器械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设备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正常运行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严格执行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无菌操作</a:t>
                </a:r>
                <a:endParaRPr/>
              </a:p>
            </p:txBody>
          </p:sp>
          <p:sp>
            <p:nvSpPr>
              <p:cNvPr id="2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突发事件的处理</a:t>
                </a:r>
                <a:endParaRPr/>
              </a:p>
            </p:txBody>
          </p:sp>
          <p:sp>
            <p:nvSpPr>
              <p:cNvPr id="3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出血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时，立即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止血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补充血容量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遇到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心律失常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时，立即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处理心律</a:t>
                </a: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并</a:t>
                </a:r>
                <a:r>
                  <a:rPr lang="zh-CN" sz="1400" b="1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密切观察</a:t>
                </a:r>
                <a:endParaRPr/>
              </a:p>
            </p:txBody>
          </p:sp>
          <p:sp>
            <p:nvSpPr>
              <p:cNvPr id="3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4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术中突发事件的预防与处理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41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42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术中药物管理与使用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4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44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4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药物管理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确保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种类和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剂量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正确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严格控制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输液速度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输液量</a:t>
                </a:r>
                <a:endParaRPr/>
              </a:p>
            </p:txBody>
          </p:sp>
          <p:pic>
            <p:nvPicPr>
              <p:cNvPr id="4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49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5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药物使用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5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按照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医嘱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及时给予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抗生素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镇痛药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观察患者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药物反应</a:t>
                </a: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和</a:t>
                </a:r>
                <a:r>
                  <a:rPr lang="zh-CN" sz="1400" b="1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副作用</a:t>
                </a:r>
                <a:endParaRPr/>
              </a:p>
            </p:txBody>
          </p:sp>
          <p:pic>
            <p:nvPicPr>
              <p:cNvPr id="5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https://d.book118.com/118132020126006037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yellow">
      <a:dk1>
        <a:srgbClr val="000000"/>
      </a:dk1>
      <a:lt1>
        <a:srgbClr val="FFFFFF"/>
      </a:lt1>
      <a:dk2>
        <a:srgbClr val="291F0E"/>
      </a:dk2>
      <a:lt2>
        <a:srgbClr val="FEFCE6"/>
      </a:lt2>
      <a:accent1>
        <a:srgbClr val="F1D25B"/>
      </a:accent1>
      <a:accent2>
        <a:srgbClr val="ECE497"/>
      </a:accent2>
      <a:accent3>
        <a:srgbClr val="E1A823"/>
      </a:accent3>
      <a:accent4>
        <a:srgbClr val="D58F17"/>
      </a:accent4>
      <a:accent5>
        <a:srgbClr val="C7E7D8"/>
      </a:accent5>
      <a:accent6>
        <a:srgbClr val="90C8A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肺灌注术后护理PPT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2024-09-17T21:13:01.526</cp:lastPrinted>
  <dcterms:created xsi:type="dcterms:W3CDTF">2024-09-17T13:13:01Z</dcterms:created>
  <dcterms:modified xsi:type="dcterms:W3CDTF">2024-09-17T13:13:03Z</dcterms:modified>
</cp:coreProperties>
</file>