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893B17-DD1A-4D3B-993D-23431486D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0F6B3-9C7E-485E-B1B4-D07FE88AA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4CD859-E940-414C-86AC-97EFBE493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D4F4D1-E5B7-42ED-A179-1C01A19ECE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F7ACE3-FBDB-48DD-A076-3987F8D7F9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9490DC-C240-4D6E-AA1A-9F8F1B3BAD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9DBEBB-EC11-43EF-9F01-8A5322635A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C75E3B-B350-4737-96C2-6F63F10E37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CBE812-6BF9-430C-A34A-F4CF38D4A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C02E8-AF49-4C6B-8048-CBE9612AF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E1B4C-E3DF-4414-A843-C0C53C5AF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35052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《比的应用赛教》ppt课件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比的应用概述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比的运算规则与技巧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比的应用题解析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比的应用案例分析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比的应用题解题技巧与策略</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比的应用概述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比是描述两个数量之间相对大小关系的数学概念，具有比例和比率两种性质。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比的定义是指两个数相除的结果，表示为“前项除以后项”，如a:b表示a和b的比。比的性质包括对称性、传递性和反身性，即a:b=b:c则a:b=c:d，且a:a=b:b=c:c。</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比的定义与性质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比是数学中重要的概念之一，是连接分数和小数的桥梁，也是解决实际问题的重要工具。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在数学中具有重要的地位和作用。它是分数和小数的基础，通过比可以推导出分数的性质和运算法则，也可以转化为小数进行计算。此外，比在解决实际问题中也有广泛应用，如比例问题、速度问题、利息问题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比在数学中的地位与作用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比的应用场景非常广泛，包括日常生活、工程技术和科学研究等。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日常生活中，比的应用非常常见。例如，在食品配比、化学实验、体育比赛等领域中都需要用到比的知识。在工程技术和科学研究中，比的应用更是不可或缺。比如，在建筑设计中需要用到比例尺来计算建筑模型和实际建筑的比例关系；在生物学中需要用到比来描述生物体的结构特征和生长规律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比的应用场景与实例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比的运算规则与技巧</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理解比的概念，掌握比加法的计算方法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介绍比的定义和性质，说明比加法运算的意义和计算方法，通过实例演示比加法的应用。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比的加法运算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5" r="2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理解比的概念，掌握比减法的计算方法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介绍比的定义和性质，说明比减法运算的意义和计算方法，通过实例演示比减法的应用。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比的减法运算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比的乘法运算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理解比的概念，掌握比乘法的计算方法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介绍比的定义和性质，说明比乘法运算的意义和计算方法，通过实例演示比乘法的应用。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理解比的概念，掌握比除法的计算方法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介绍比的定义和性质，说明比除法运算的意义和计算方法，通过实例演示比除法的应用。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比的除法运算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https://d.book118.com/118135052025006035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2024-09-13T21:09:35.306</cp:lastPrinted>
  <dcterms:created xsi:type="dcterms:W3CDTF">2024-09-13T13:09:35Z</dcterms:created>
  <dcterms:modified xsi:type="dcterms:W3CDTF">2024-09-13T13:09:37Z</dcterms:modified>
</cp:coreProperties>
</file>