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E2CDD-A78B-4936-91BC-6EA56BB0B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C3717-D2F7-46E3-9037-BFC3814B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607C2-7730-47A6-AA9C-266C116F6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96FD3-9844-4DDE-A194-CB77EEA8E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27C9B-0F78-43D7-8530-062D060FE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3BE33-59FE-4ABC-BF17-61D62728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BB0B3F-A5CD-4540-8B25-1DB08D3F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2B3E5-5AAD-4E39-BD6B-84D1C625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2D0D8-79DF-41EB-88C2-AC5287760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7FDC3-4077-4ECF-B328-6898C7FF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426E3-2931-4455-8499-41990513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36073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工程造价-第七章-水利水电工程造价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水利水电工程投资估算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水利水电工程设计概算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水利水电工程施工图预算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水利水电工程竣工结算与决算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水利水电工程造价管理与控制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水利水电工程造价概述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水利水电工程具有投资规模大、建设周期长、技术复杂、涉及面广等特点。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造价意义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水利水电工程造价是项目决策、投资控制、招投标、合同管理等方面的重要依据，对于提高投资效益、优化资源配置、促进水利水电事业持续健康发展具有重要意义。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水利水电工程特点及造价意义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水利水电工程造价构成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建筑安装工程费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包括直接费、间接费、利润和税金等。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工程建设其他费用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包括土地使用费、建设单位管理费、生产准备费、科研勘测设计费等。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设备及工器具购置费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包括设备原价、运杂费、运输保险费、采购及保管费等。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预备费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包括基本预备费和价差预备费，用于应对建设过程中可能出现的不可预见因素和价格波动。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依据设计图纸和工程量计算规则，编制工程量清单，作为造价计算的基础。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工程量清单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包括人工、材料、机械台班等消耗定额，是计算直接费的重要依据。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包括人工、材料、机械等市场价格信息，用于计算直接费和间接费。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价格信息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包括国家及地方有关水利水电工程建设的法规和政策，如投资政策、税收政策等，对造价计算具有指导和约束作用。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相关法规和政策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水利水电工程造价计算依据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水利水电工程投资估算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投资估算编制应遵循科学性、完整性、准确性和可比性的原则，确保估算结果真实反映工程投资情况。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常用的投资估算方法有单位生产能力估算法、生产能力指数法、系数估算法、比例估算法和指标估算法等。具体选择哪种方法，应根据工程特点、资料占有情况和估算精度要求等因素综合考虑。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投资估算文件组成及内容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文件组成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水利水电工程投资估算文件通常由封面、签署页、编制说明、投资估算表等部分组成。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投资估算文件应详细反映工程建设的规模、标准、内容、工程量、单价、合价、资金筹措方式等，以及主要技术经济指标和必要的附件。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选择具有代表性的水利水电工程案例，分析其投资估算的编制过程、方法、特点及存在问题。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通过对案例的深入分析，总结投资估算编制的经验教训，提出改进措施和建议，为类似工程的投资估算编制提供参考和借鉴。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水利水电工程设计概算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设计概算编制应遵循科学性、合理性、经济性和可行性原则，确保概算的准确性和可靠性。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设计概算的编制方法主要包括定额法、指标法、类比法等，具体方法应根据工程特点和实际情况选择。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设计概算编制原则与方法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设计概算文件通常包括封面、目录、编制说明、总概算表、单项工程概算表、单位工程概算表、其他费用计算表等。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文件组成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设计概算文件应详细列出各项费用，包括建筑工程费、设备购置费、安装工程费、其他费用等，各项费用计算应准确、合理，并附有相关依据和说明。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设计概算文件组成及内容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选择具有代表性的水利水电工程案例进行分析，重点考虑工程规模、建设条件、设计方案等因素。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对案例的设计概算进行深入分析，包括编制依据、编制方法、费用构成、经济指标等方面，总结案例的特点和经验教训。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通过案例分析，探讨设计概算的编制方法和技巧，为类似工程的设计概算提供借鉴和参考。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借鉴意义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设计概算案例分析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https://d.book118.com/118136073067006032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2024-09-10T01:21:18.807</cp:lastPrinted>
  <dcterms:created xsi:type="dcterms:W3CDTF">2024-09-09T17:21:18Z</dcterms:created>
  <dcterms:modified xsi:type="dcterms:W3CDTF">2024-09-09T17:21:21Z</dcterms:modified>
</cp:coreProperties>
</file>