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7DEA5-8C98-4E73-9126-1E6B2DE68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AC572-A83E-4B1F-9BA2-DB82A669F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A16FF-DB86-44A1-A6B9-50C8723D5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E27ECD-E563-4121-A4D3-ECD975FFC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77A2B0-780B-4727-9F1C-62F2D09FA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6AC0EF-32F9-4692-9B88-5C91E34F4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A33AE8-9F96-4BAB-AE79-B82689152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795035-7BE2-42D2-9753-CC3DEBD46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A9CD7F-ACBE-4DF6-93F1-DD05C3BDA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CBFE6-ACB6-4B87-BEFB-A090B10AF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F21F4-6254-4F82-94B4-06FF2168E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3704403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pdgfra基因突变与垂体瘤的发生机制和治疗前景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pdgfra基因突变与垂体瘤发生机制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pdgfra基因突变对垂体瘤治疗的影响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新型治疗策略与前景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垂体瘤是一种常见的颅内肿瘤，对患者的健康和生活质量造成严重影响。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PDGFRA基因突变与垂体瘤的发生和发展密切相关，但具体机制仍需进一步研究。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探讨PDGFRA基因突变与垂体瘤发生机制之间的联系，为临床诊断和治疗提供理论依据。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寻找针对PDGFRA基因突变的靶向治疗策略，提高垂体瘤的治疗效果和患者生存率。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pdgfra基因突变与垂体瘤发生机制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989" r="13989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pdgfra基因是编码血小板衍生生长因子受体α的基因，在人体中起着重要的生理作用。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pdgfra基因突变可以导致其编码的蛋白质发生结构和功能的改变，从而影响细胞的生长和分化。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常见的pdgfra基因突变包括点突变、插入或缺失等，这些突变可能导致受体酪氨酸激酶的持续激活，从而引发肿瘤的发生。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pdgfra基因突变概述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垂体瘤是一类起源于垂体前叶或后叶的肿瘤，其发生机制较为复杂，涉及到多种因素的相互作用。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垂体瘤的发生可能与遗传因素、环境因素、内分泌因素等多种因素有关。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在垂体瘤的发生过程中，一些关键基因的突变或异常表达可能起到重要作用，如pdgfra基因。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垂体瘤发生机制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pdgfra基因突变与垂体瘤发生的相关性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研究表明，pdgfra基因突变与垂体瘤的发生具有一定的相关性。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在一些垂体瘤病例中，可以检测到pdgfra基因的突变，这些突变可能导致受体酪氨酸激酶的持续激活，从而促进肿瘤的生长和扩散。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然而，pdgfra基因突变并不是所有垂体瘤发生的唯一原因，其他基因和环境因素的相互作用也可能起到重要作用。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pdgfra基因突变对垂体瘤治疗的影响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手术切除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通过手术将肿瘤切除，适用于体积较大或影响周围组织的肿瘤。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通过放射线杀灭肿瘤细胞，缩小肿瘤体积。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使用激素类药物、化疗药物等抑制肿瘤生长，缓解症状。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传统垂体瘤治疗方法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https://d.book118.com/118137044036006032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2024-09-09T15:09:52.727</cp:lastPrinted>
  <dcterms:created xsi:type="dcterms:W3CDTF">2024-09-09T07:09:52Z</dcterms:created>
  <dcterms:modified xsi:type="dcterms:W3CDTF">2024-09-09T07:09:54Z</dcterms:modified>
</cp:coreProperties>
</file>