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39A3E-6CCF-4321-813B-C597955B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C47A-2634-46F4-A2C5-5BF7C7A1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8EE1-9F18-4CC5-A64D-E9691B44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1BA92-16D2-401C-B586-403A511BC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F5D7D-8F03-44CA-8B32-216BE6A5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0503B-8FCC-48A5-84E3-7A25097D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8F2259-6779-4583-BBD4-591EF8D5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99013-5546-4FAD-AEBB-70754A04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6447E-63B5-4F76-9BC0-5E2C79CB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6B1D3-CF28-42F8-825E-30B9F9490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2CF8-06E4-4723-9149-5B1A814A3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103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重载铁路关键技术研究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重载铁路概述与背景介绍
 重载铁路关键技术与研究内容
 重载铁路线路设计与优化技术
 重载铁路车辆设计与制造技术
 重载铁路运输组织与管理技术
 重载铁路维护与保养技术研究
 重载铁路安全与可靠性分析
 重载铁路发展趋势与未来展望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重载铁路概述与背景介绍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重载铁路关键技术研究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重载铁路概述与背景介绍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重载铁路定义与特点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1.重载铁路是指专门用于运输大宗货物，轴重大、牵引质量大的铁路。其主要特点是运量大、效率高、成本低。</a:t>
            </a:r>
          </a:p>
          <a:p>
            <a:r>
              <a:t>2.重载铁路的运输通常采用长列车、大运量、高密度的方式，以实现高效运输。</a:t>
            </a:r>
          </a:p>
          <a:p>
            <a:r>
              <a:t>3.重载铁路的建设和运营需要高度的自动化和信息化技术支持，以确保运输安全和效率。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1.重载铁路起源于美国，经过几十年的发展，已成为全球铁路运输的重要组成部分。</a:t>
            </a:r>
          </a:p>
          <a:p>
            <a:r>
              <a:t>2.中国重载铁路建设起步较晚，但发展迅速，目前已成为全球重载铁路运营里程最长的国家。</a:t>
            </a:r>
          </a:p>
          <a:p>
            <a:r>
              <a:t>3.随着经济全球化和贸易量的增加，重载铁路的发展前景广阔，将成为未来铁路运输的重要趋势。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重载铁路概述与背景介绍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重载铁路关键技术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1.重载铁路的关键技术包括大功率电力机车技术、重载列车制动技术、线路工程技术等。</a:t>
            </a:r>
          </a:p>
          <a:p>
            <a:r>
              <a:t>2.大功率电力机车是提高重载铁路牵引质量的关键技术，具有高牵引力、高可靠性等特点。</a:t>
            </a:r>
          </a:p>
          <a:p>
            <a:r>
              <a:t>3.重载列车制动技术需要解决长列车制动同步性和安全性问题，确保运输安全。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重载铁路建设与投资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1.重载铁路建设需要大量的资金和技术投入，具有较高的门槛。</a:t>
            </a:r>
          </a:p>
          <a:p>
            <a:r>
              <a:t>2.目前国内外重载铁路的建设主要由政府主导，吸引社会资本参与。</a:t>
            </a:r>
          </a:p>
          <a:p>
            <a:r>
              <a:t>3.重载铁路的运营需要充分考虑经济效益和社会效益的平衡，以确保可持续发展。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重载铁路概述与背景介绍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重载铁路运营与管理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1.重载铁路的运营需要高度自动化的调度和管理系统支持，以提高运输效率。</a:t>
            </a:r>
          </a:p>
          <a:p>
            <a:r>
              <a:t>2.重载铁路的运营管理需要加强对设备维护和修理的投入，确保运输安全。</a:t>
            </a:r>
          </a:p>
          <a:p>
            <a:r>
              <a:t>3.重载铁路的运营需要考虑环境保护和可持续发展的要求，减少对环境的影响。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1.随着技术的不断进步和应用，重载铁路的未来发展将更加智能化、自动化和绿色化。</a:t>
            </a:r>
          </a:p>
          <a:p>
            <a:r>
              <a:t>2.未来重载铁路的建设和运营将更加注重经济效益和社会效益的平衡，推动可持续发展。</a:t>
            </a:r>
          </a:p>
          <a:p>
            <a:r>
              <a:t>3.重载铁路将与其他运输方式更加紧密地结合，形成更加高效、安全的综合交通运输体系。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重载铁路关键技术与研究内容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重载铁路关键技术研究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重载铁路关键技术与研究内容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重载铁路线路设计与优化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1.线路设计需考虑地质、地形和环境因素，确保重载铁路的安全和稳定。</a:t>
            </a:r>
          </a:p>
          <a:p>
            <a:r>
              <a:t>2.采用先进的线路优化技术，提高线路运营效率，降低运营成本。</a:t>
            </a:r>
          </a:p>
          <a:p>
            <a:r>
              <a:t>3.结合数字化技术，实现线路设计的精准化和智能化。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重载铁路车辆技术与装备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1.发展大轴重、高运量的重载铁路车辆，提高运输效率。</a:t>
            </a:r>
          </a:p>
          <a:p>
            <a:r>
              <a:t>2.采用高强度材料和技术，提高车辆的结构强度和可靠性。</a:t>
            </a:r>
          </a:p>
          <a:p>
            <a:r>
              <a:t>3.研发先进的制动系统和悬挂系统，确保重载铁路车辆的安全运行。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重载铁路关键技术与研究内容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重载铁路信号控制技术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1.采用先进的列控系统，实现重载列车的精准控制和调度。</a:t>
            </a:r>
          </a:p>
          <a:p>
            <a:r>
              <a:t>2.发展智能化信号控制技术，提高重载铁路的运营效率和安全性。</a:t>
            </a:r>
          </a:p>
          <a:p>
            <a:r>
              <a:t>3.结合5G通信技术，提升信号控制系统的传输速度和稳定性。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重载铁路电气化技术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1.发展高效、可靠的电气化系统，为重载铁路提供稳定的动力来源。</a:t>
            </a:r>
          </a:p>
          <a:p>
            <a:r>
              <a:t>2.推广再生制动技术，提高重载列车的能源利用效率。</a:t>
            </a:r>
          </a:p>
          <a:p>
            <a:r>
              <a:t>3.结合新能源技术，探索重载铁路的绿色、可持续发展路径。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重载铁路关键技术与研究内容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重载铁路运营管理与优化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1.建立完善的运营管理体系，提高重载铁路的运营水平和服务质量。</a:t>
            </a:r>
          </a:p>
          <a:p>
            <a:r>
              <a:t>2.运用大数据技术，对重载铁路的运营数据进行实时分析，优化运营策略。</a:t>
            </a:r>
          </a:p>
          <a:p>
            <a:r>
              <a:t>3.推广智能化运维技术，降低运营成本，提高运营效率。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重载铁路环境保护与可持续发展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1.加强环境保护意识，确保重载铁路建设与运营对环境的影响最小化。</a:t>
            </a:r>
          </a:p>
          <a:p>
            <a:r>
              <a:t>2.推广生态友好的重载铁路技术和装备，降低能源消耗和污染物排放。</a:t>
            </a:r>
          </a:p>
          <a:p>
            <a:r>
              <a:t>3.建立重载铁路与周边环境的和谐共生关系，实现可持续发展目标。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重载铁路线路设计与优化技术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重载铁路关键技术研究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重载铁路线路设计与优化技术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重载铁路线路设计与优化技术的必要性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1.随着重载运输的不断发展，重载铁路线路的设计和优化显得尤为重要，这能够提高铁路的运输效率，确保运输安全，并降低运营成本。</a:t>
            </a:r>
          </a:p>
          <a:p>
            <a:r>
              <a:t>2.重载铁路线路的设计与优化需考虑地质条件、线路坡度、曲线半径、桥梁隧道比例等因素，以提高线路的可靠性和稳定性。</a:t>
            </a:r>
          </a:p>
          <a:p>
            <a:r>
              <a:t>3.通过引入先进的勘察设计和施工技术，可以更好地实现重载铁路线路的优化。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重载铁路线路设计与优化技术的发展现状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1.目前，我国重载铁路线路设计与优化技术已经取得了显著的进步，通过技术创新和实践经验的积累，形成了一系列适合国情的设计方法和优化策略。</a:t>
            </a:r>
          </a:p>
          <a:p>
            <a:r>
              <a:t>2.随着信息化和数字化技术的发展，重载铁路线路设计与优化正向着智能化、精细化方向发展。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重载铁路线路设计与优化技术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1.在重载铁路线路设计中，已广泛应用数字化勘察技术、三维协同设计技术等，提高了设计效率和设计质量。</a:t>
            </a:r>
          </a:p>
          <a:p>
            <a:r>
              <a:t>2.在线路优化方面，采用曲线优化、减少坡度等技术手段，有效提高了线路的运输能力和安全性。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重载铁路线路设计与优化技术的发展趋势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1.随着科技的不断发展，重载铁路线路设计与优化技术将更加注重环保、节能和可持续发展。</a:t>
            </a:r>
          </a:p>
          <a:p>
            <a:r>
              <a:t>2.未来，人工智能、大数据等先进技术在重载铁路线路设计与优化中的应用将更加广泛，有望进一步提高设计水平和优化效果。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重载铁路线路设计与优化技术的应用实践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重载铁路车辆设计与制造技术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重载铁路关键技术研究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重载铁路车辆设计与制造技术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重载铁路车辆设计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1.强化结构和材料：重载铁路车辆必须具备高强度的车体结构和耐磨损的材料，以应对高负载和长期的运营压力。设计上要考虑采用高强度钢和复合材料，提高车辆的耐用性和安全性。</a:t>
            </a:r>
          </a:p>
          <a:p>
            <a:r>
              <a:t>2.轴重和载荷分布：合理设计车辆的轴重和载荷分布，以提高车辆的稳定性和运载能力。采用多轴设计，能够更有效地分散重量，提高车辆的运行效率。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重载铁路车辆制造技术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1.精密制造和加工：重载铁路车辆的制造需要高精度的设备和技术，确保各个部件的精确配合和高质量。采用数控机床、激光切割等先进制造技术，提高生产效率和产品质量。</a:t>
            </a:r>
          </a:p>
          <a:p>
            <a:r>
              <a:t>2.严格的质量控制：建立完善的质量控制体系，对制造过程进行全面监控，确保产品的质量和可靠性。采用无损检测、力学性能测试等手段，对车辆进行全方位的质量评估。</a:t>
            </a:r>
          </a:p>
          <a:p>
            <a:r>
              <a:t>以上内容仅供参考，如需更多信息，可查阅重载铁路车辆设计与制造方面的专业文献。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https://d.book118.com/118141032057006032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重载铁路概述与背景介绍</vt:lpstr>
      <vt:lpstr> 重载铁路概述与背景介绍</vt:lpstr>
      <vt:lpstr> 重载铁路概述与背景介绍</vt:lpstr>
      <vt:lpstr> 重载铁路概述与背景介绍</vt:lpstr>
      <vt:lpstr> 重载铁路关键技术与研究内容</vt:lpstr>
      <vt:lpstr> 重载铁路关键技术与研究内容</vt:lpstr>
      <vt:lpstr> 重载铁路关键技术与研究内容</vt:lpstr>
      <vt:lpstr> 重载铁路关键技术与研究内容</vt:lpstr>
      <vt:lpstr> 重载铁路线路设计与优化技术</vt:lpstr>
      <vt:lpstr> 重载铁路线路设计与优化技术</vt:lpstr>
      <vt:lpstr> 重载铁路线路设计与优化技术</vt:lpstr>
      <vt:lpstr> 重载铁路车辆设计与制造技术</vt:lpstr>
      <vt:lpstr> 重载铁路车辆设计与制造技术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2024-09-09T22:44:33.251</cp:lastPrinted>
  <dcterms:created xsi:type="dcterms:W3CDTF">2024-09-09T14:44:33Z</dcterms:created>
  <dcterms:modified xsi:type="dcterms:W3CDTF">2024-09-09T14:44:35Z</dcterms:modified>
</cp:coreProperties>
</file>