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5522CA-6A04-4B04-98EA-4F94BC7A0C9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71DC1-BEB0-4034-8EEA-410198F1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3B11E-2121-47F7-B9ED-E00B4DF9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7C5CE-F15B-414F-ABBB-2F802E9F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AA74C-1BBB-4348-8960-90DB74249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D8C851-E129-4832-871E-44E565C2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2DB2E-D80A-4294-8D5A-E7A77EE9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5A88C-6D0F-44ED-9CF9-5CB9F15B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DF94F-BC13-4F0F-889F-43FAB04F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77F49-78FC-477C-81A9-22E61402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8BCD4-0750-4049-8505-EAFCD88B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41E61-86CA-49A9-90F9-EE98DB9D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9900398-0750-4AD0-A598-1D76F9F70E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C1268F2-0889-4B57-B45D-3A4B4702CE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10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学校安全管理培训心得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学校安全管理培训心得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安全风险评估与预防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教师安全意识培训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学生安全意识培养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学校安全管理培训心得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学校安全管理培训是保障学校师生安全的重要举措。本章将分享我在学校安全管理培训过程中的心得体会和收获。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如何通过培训提高师生的安全意识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如何应对突发安全事件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制定和落实学校安全管理制度的必要性和方法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学校安全管理制度建设的实践经验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安全管理制度建设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安全管理制度对学校安全的重要性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安全设施和装备维护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学校安全设施和装备的种类和作用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设施作用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维护学校安全设施和装备的注意事项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如何维护和保养学校安全设施和装备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通过学校安全管理培训，我深刻认识到建立健全的安全管理制度和保养安全设施的重要性，希望能够将所学知识应用到实际工作中，为学校安全贡献一份力量。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安全风险评估与预防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例如安全检查表、安全评估报告等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常见的风险评估方法和工具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学校安全风险评估案例分析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从收集数据到分析风险要点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如何进行学校安全风险评估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如何建立有效的预防机制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规章制度的建立、宣传教育等手段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预防学校常见安全事故的措施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针对不同安全风险制定的预防措施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火灾、水灾等不同安全问题的预防方法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应急演练与处置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应急演练是提高学校安全意识和应对能力的重要举措，通过模拟各种安全突发事件，检验学校应急预案的实施效果。组织应急演练需要有计划性、实用性和重视性，才能有效提高学校的应急处置水平。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包括人员管理、设备维护等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结合实际案例，分享安全管理实践中的挑战和解决方法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培训教育、实践提升等方法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怎样把学到的理论知识应用到实际工作中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安全管理实践中的思考和总结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风险评估、预防措施、应急演练和安全管理实践等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总结本章内容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持续改进安全管理机制，提高学校安全意识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教师安全意识培训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教师的安全责任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师在学校安全工作中承担着重要的责任和作用，他们需要时刻关注学生的安全，积极参与安全管理工作。提高教师的安全意识和应急能力是保障学校安全的关键。在日常工作中，教师要认真履行安全责任，及时发现并解决安全隐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安全管理知识掌握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切实可行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全员参与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提升整体安全水平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个人安全防范意识培养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知识普及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专业技能提升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信息传递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有效协调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https://d.book118.com/118141037010006050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学校安全管理培训心得</vt:lpstr>
      <vt:lpstr>目录</vt:lpstr>
      <vt:lpstr>第1章 学校安全管理培训心得</vt:lpstr>
      <vt:lpstr>介绍</vt:lpstr>
      <vt:lpstr>安全意识培养</vt:lpstr>
      <vt:lpstr>安全管理制度建设</vt:lpstr>
      <vt:lpstr>安全设施和装备维护</vt:lpstr>
      <vt:lpstr>结语</vt:lpstr>
      <vt:lpstr>第二章 安全风险评估与预防</vt:lpstr>
      <vt:lpstr>风险评估方法</vt:lpstr>
      <vt:lpstr>预防措施</vt:lpstr>
      <vt:lpstr> </vt:lpstr>
      <vt:lpstr>安全管理实践</vt:lpstr>
      <vt:lpstr>结语</vt:lpstr>
      <vt:lpstr>第3章 教师安全意识培训</vt:lpstr>
      <vt:lpstr> </vt:lpstr>
      <vt:lpstr>安全管理知识培训</vt:lpstr>
      <vt:lpstr>个人安全防范意识培养</vt:lpstr>
      <vt:lpstr>专业技能提升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2024-09-29T14:42:17.996</cp:lastPrinted>
  <dcterms:created xsi:type="dcterms:W3CDTF">2024-09-29T06:42:18Z</dcterms:created>
  <dcterms:modified xsi:type="dcterms:W3CDTF">2024-09-29T06:42:20Z</dcterms:modified>
</cp:coreProperties>
</file>