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325AD-05BA-4085-B31E-6FE5EB23C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7D306-30B1-457B-B931-0805FF9E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E5308-0C23-4EFB-99CC-D2D7A366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DD32C-6627-4C04-AA69-CD58E216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13928-BB8A-4E12-82A0-C2ED07AF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FB660-FAC5-42E7-8701-0EED12643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CE473-80F1-411E-BBE1-44286A7CC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C9DEA-069C-41AB-92B6-F25E6243A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B2A2D-CF1F-4DFA-98AF-F7343D26A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C7E69-F92B-47F1-93E7-75B30ACBA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6B51F-4AE4-42EE-8F74-ECF06909F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1060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采购智能决策与供应链优化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采购智能决策概述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供应链优化基础理论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采购智能决策技术与方法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采购智能决策支持系统设计与实践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企业实施案例分享与经验教训总结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采购智能决策概述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智能决策是一种基于大数据、人工智能等先进技术，通过自动化、智能化的方式，对海量数据进行深度挖掘和分析，为决策者提供科学、准确、及时的决策支持的过程。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随着企业竞争的加剧和全球化的发展，采购决策对企业的影响越来越大。智能决策能够帮助企业快速响应市场变化，提高采购效率，降低采购成本，从而提升企业竞争力。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智能决策定义与重要性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通过智能决策技术，对供应商的历史数据、质量、价格、交货期等进行全面分析，为企业选择合适的供应商提供支持。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利用大数据和人工智能技术，对历史采购数据进行分析和挖掘，预测未来采购需求，为企业制定采购计划提供依据。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通过智能决策技术，识别和分析采购过程中的潜在风险，为企业制定风险应对策略提供帮助。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采购智能决策应用场景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应用场景的不断拓展，采购智能决策将向更加智能化、自动化、实时化的方向发展。同时，随着企业对于数据安全和隐私保护的重视程度不断提高，智能决策的数据安全和隐私保护将成为重要的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虽然采购智能决策具有诸多优势，但在实际应用中也面临着一些挑战。例如，数据的获取和处理难度较大，需要建立完善的数据治理体系；另外，智能决策模型的准确性和稳定性也需要不断提高和完善。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供应链优化基础理论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复杂性、动态性、面向用户需求、交叉性。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提高客户满意度、降低库存成本、缩短交货时间、提高产品质量。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系统性原则、协调性原则、简洁性原则、动态性原则。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战略伙伴关系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建立与供应商、分销商等合作伙伴之间的长期互信合作关系，共同应对市场变化。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通过信息技术实现供应链各环节之间的信息共享，提高决策效率和准确性。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制定协同计划，明确各方责任和任务，确保供应链顺畅运作。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灵活响应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对市场变化和客户需求做出快速响应，调整生产和采购计划，保持竞争优势。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采购智能决策技术与方法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通过大数据分析，企业可以实时跟踪市场动态、供应商绩效和价格趋势，从而做出更明智的采购决策。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利用历史采购数据和其他相关信息，构建预测模型，预测未来市场变化和需求，以便提前调整采购策略。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基于大数据分析，对供应商进行全面评估，包括质量、价格、交货期等，以优化供应商选择和管理。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大数据分析在采购中应用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利用机器学习算法对采购过程中的潜在风险进行自动识别和分类，以便及时采取应对措施。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应用机器学习算法对历史需求数据进行分析和学习，建立需求预测模型，提高采购计划的准确性和灵活性。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通过机器学习技术对市场价格进行实时监测和预测，帮助企业制定合适的采购价格策略。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机器学习算法辅助决策制定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https://d.book118.com/118141060007006023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2024-08-29T10:15:38.713</cp:lastPrinted>
  <dcterms:created xsi:type="dcterms:W3CDTF">2024-08-29T02:15:38Z</dcterms:created>
  <dcterms:modified xsi:type="dcterms:W3CDTF">2024-08-29T02:15:40Z</dcterms:modified>
</cp:coreProperties>
</file>