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B1C9-B07B-4C3B-8775-7873537F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49583-8870-4FEC-9279-B22E55CA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F6792-69FC-4821-A541-29C69453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78EC5-137B-473F-89B3-0F1D41C0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06BC5-C91A-4C89-B7F0-3035EB17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38DB3-02BF-4381-8253-BA07FEFC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0233E-1998-4623-B553-97ADEB1EB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16915-F8BF-459A-858F-D57A8607A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8D0A1-6DD6-48AA-A824-6C3BED355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09A05-476A-405B-B158-129FF9062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1D1B3-8634-4E6C-ABFE-1F47347E6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1121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脑梗死ppt演讲护理讲座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脑梗死患者的预防和保健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脑梗死是指由于脑部血液供应障碍，缺血、缺氧引起的局限性脑组织的缺血性坏死或软化。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根据发病机制和病因，脑梗死可分为动脉硬化性脑梗死、心源性脑梗死、腔隙性脑梗死等类型。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高血压、动脉粥样硬化、糖尿病、高血脂等是导致脑梗死的主要危险因素。此外，不良的生活习惯、缺乏运动、吸烟、酗酒等也是诱发脑梗死的重要原因。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脑梗死的发生与脑血管内血栓形成或栓塞有关，导致脑组织缺血、缺氧，进而引发一系列的病理生理变化。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6056" b="16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脑梗死的病因和病理机制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脑梗死的临床表现多样，常见的症状包括头痛、眩晕、耳鸣、半身不遂、言语不清等。根据梗死的部位和程度不同，症状表现也会有所不同。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脑梗死的诊断主要依靠临床表现和影像学检查。影像学检查包括头颅CT和MRI，可以明确显示梗死灶的大小和部位。同时，医生会根据患者的病史、体格检查和实验室检查结果进行综合评估，以明确诊断。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脑梗死的临床表现和诊断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控制血压和血糖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在急性期，需要密切监测患者的生命体征、意识状态和肢体功能等指标，及时发现和处理病情变化。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维持患者血压和血糖在正常范围内，以降低脑梗死的风险。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确保患者呼吸道畅通，及时清理呼吸道分泌物，防止窒息和吸入性肺炎。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根据医嘱给予患者相应的药物治疗，如溶栓、抗血小板聚集等，以改善脑部血液循环。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在康复期，对患者进行有针对性的康复训练，包括肢体功能训练、语言训练和认知训练等，以促进患者功能的恢复。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关注患者的心理状态，给予心理支持和疏导，帮助患者树立信心，积极配合康复治疗。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指导患者调整生活方式，如戒烟、限酒、合理饮食等，以降低脑梗死的风险。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定期带患者到医院进行复查，评估治疗效果和调整治疗方案。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家庭成员应了解脑梗死的基本知识和护理技巧，协助患者进行日常生活的照顾和康复训练。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鼓励患者积极参与社会活动，建立良好的社交关系，提高生活质量。同时，社会应加强对脑梗死患者的关注和支持，提供相应的康复资源和福利保障。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家庭护理和社会支持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脑梗死患者的康复训练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https://d.book118.com/118141121114006047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2024-09-29T02:48:43.081</cp:lastPrinted>
  <dcterms:created xsi:type="dcterms:W3CDTF">2024-09-28T18:48:43Z</dcterms:created>
  <dcterms:modified xsi:type="dcterms:W3CDTF">2024-09-28T18:48:45Z</dcterms:modified>
</cp:coreProperties>
</file>