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21911F-50D5-4E15-861A-F60E7B3122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27CB7C-8A8A-4A02-BF3D-211BC31CA8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A022DB-E3D4-4DC8-8DF7-5E8930ABC9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349E2C-C9EF-441B-83C8-BD26A45928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A26181-3163-440F-8C23-C06FA484CC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DAE334-20FE-4260-BC89-732F71F4A7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D6493E-3272-45CC-A47C-4E8C36D40B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EB634A-F597-42F8-8AB5-DF3250EF6E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704A85-5B97-4D30-B264-4F9D8EE16E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2785E1-C762-4639-845D-BD122D6910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B32F7B-AF0C-4C11-BF86-7E8A599289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14300601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alpha val="100000"/>
                  </a:schemeClr>
                </a:solidFill>
                <a:latin typeface="Microsoft Yahei"/>
                <a:ea typeface="Microsoft Yahei"/>
                <a:cs typeface="Microsoft Yahei"/>
              </a:rPr>
              <a:t>汇报人：PPT可修改</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alpha val="100000"/>
                  </a:schemeClr>
                </a:solidFill>
                <a:latin typeface="Microsoft Yahei"/>
                <a:ea typeface="Microsoft Yahei"/>
                <a:cs typeface="Microsoft Yahei"/>
              </a:rPr>
              <a:t>2024-02-02</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营销与广告机构行业的策略规划与执行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行业现状及发展趋势</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策略规划制定过程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创意设计与内容生产策略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媒介投放与渠道整合优化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客户关系管理与维护策略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团队建设与人才培养机制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行业现状及发展趋势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营销与广告机构是专门从事市场营销、广告策划、品牌推广等服务的机构，旨在帮助客户提高品牌知名度和市场占有率。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包括市场调研、品牌策划、广告创意、媒介投放、公关活动、数字营销等多个领域。</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服务范围</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创意密集型、人才依赖型、客户导向型，需要不断跟踪市场动态和客户需求，提供定制化的解决方案。</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行业特点</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营销与广告机构行业概述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24" r="1252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地区差异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不同地区的营销与广告机构行业发展水平存在差异，发达国家市场相对成熟，而新兴市场则具有较大的增长潜力。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市场规模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随着全球经济的发展和市场竞争的加剧，营销与广告机构行业规模不断扩大，成为全球服务业的重要组成部分。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增长速度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近年来，数字营销的兴起和社交媒体的普及为营销与广告机构行业带来了新的增长点，行业增长速度加快。</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市场规模及增长速度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营销与广告机构行业竞争激烈，市场集中度逐渐提高，领先企业通过并购、整合等方式扩大市场份额。</a:t>
            </a:r>
          </a:p>
        </p:txBody>
      </p:sp>
      <p:pic>
        <p:nvPicPr>
          <p:cNvPr id="6" name="Picture 6"/>
          <p:cNvPicPr>
            <a:picLocks noChangeAspect="1"/>
          </p:cNvPicPr>
          <p:nvPr/>
        </p:nvPicPr>
        <p:blipFill>
          <a:blip r:embed="rId2"/>
          <a:srcRect l="15381" r="1538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竞争格局</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包括全球性的广告集团、本土化的营销策划公司、专业化的数字营销机构等，它们各具特色，为客户提供多元化的服务。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主要参与者</a:t>
            </a:r>
          </a:p>
        </p:txBody>
      </p:sp>
      <p:pic>
        <p:nvPicPr>
          <p:cNvPr id="10" name="Picture 10"/>
          <p:cNvPicPr>
            <a:picLocks noChangeAspect="1"/>
          </p:cNvPicPr>
          <p:nvPr/>
        </p:nvPicPr>
        <p:blipFill>
          <a:blip r:embed="rId3"/>
          <a:srcRect l="19678" r="1967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在行业内部，企业之间既有竞争也有合作，通过联盟、协作等方式实现资源共享和优势互补。</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合作与竞争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https://d.book118.com/118143006010006044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7</vt:i4>
      </vt:variant>
    </vt:vector>
  </HeadingPairs>
  <TitlesOfParts>
    <vt:vector baseType="lpstr" size="1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2024-09-23T20:47:15.384</cp:lastPrinted>
  <dcterms:created xsi:type="dcterms:W3CDTF">2024-09-23T12:47:15Z</dcterms:created>
  <dcterms:modified xsi:type="dcterms:W3CDTF">2024-09-23T12:47:17Z</dcterms:modified>
</cp:coreProperties>
</file>