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9144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8A5EAF-8D24-40BF-8D5B-11E0166DF5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CBC47D-9859-489B-9624-A4B3A64B15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5FE315-CD60-43AE-AE25-934AF4C316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4DD0BC-8A82-4297-929A-37C2A23BFA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9000FF7-7EB1-4682-B856-90FA554890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2E3B6D2-522A-4B3B-87A8-15B7986E88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7787E86-538E-4164-B78A-EDF4E201F6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A9A642-6560-459D-944F-EE7964148A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04B3DA-E622-451A-9776-7971FAEA58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F109A7-B09A-4327-A06C-34C917A2E0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78059B-8BBF-4310-9B1C-02E2B4D9DB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pPr fontAlgn="base"/>
            <a:r>
              <a:rPr lang="zh-CN" altLang="en-US" strike="noStrike" noProof="1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pPr fontAlgn="base"/>
            <a:r>
              <a:rPr lang="zh-CN" altLang="en-US" strike="noStrike" noProof="1"/>
              <a:t>单击此处编辑母版副标题样式</a:t>
            </a:r>
          </a:p>
        </p:txBody>
      </p:sp>
      <p:sp>
        <p:nvSpPr>
          <p:cNvPr id="4" name="日期占位符 1027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endParaRPr lang="zh-CN" altLang="en-US" sz="1400"/>
          </a:p>
        </p:txBody>
      </p:sp>
      <p:sp>
        <p:nvSpPr>
          <p:cNvPr id="5" name="页脚占位符 1028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endParaRPr lang="zh-CN" altLang="en-US" sz="1400"/>
          </a:p>
        </p:txBody>
      </p:sp>
      <p:sp>
        <p:nvSpPr>
          <p:cNvPr id="6" name="灯片编号占位符 1029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/>
            <a:fld id="{64C871F8-AEE9-4BF6-9040-3B2E2AF411A2}" type="slidenum">
              <a:rPr lang="zh-CN" altLang="en-US" sz="1400"/>
              <a:t>‹#›</a:t>
            </a:fld>
            <a:endParaRPr lang="zh-CN" altLang="en-US" sz="1400"/>
          </a:p>
        </p:txBody>
      </p:sp>
    </p:spTree>
  </p:cSld>
  <p:clrMapOvr>
    <a:masterClrMapping/>
  </p:clrMapOvr>
  <p:transition/>
  <p:timing/>
  <p:hf hd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fontAlgn="base"/>
            <a:r>
              <a:rPr lang="zh-CN" altLang="en-US" strike="noStrike" noProof="1"/>
              <a:t>单击此处编辑母版文本样式</a:t>
            </a:r>
          </a:p>
          <a:p>
            <a:pPr lvl="1" fontAlgn="base"/>
            <a:r>
              <a:rPr lang="zh-CN" altLang="en-US" strike="noStrike" noProof="1"/>
              <a:t>第二级</a:t>
            </a:r>
          </a:p>
          <a:p>
            <a:pPr lvl="2" fontAlgn="base"/>
            <a:r>
              <a:rPr lang="zh-CN" altLang="en-US" strike="noStrike" noProof="1"/>
              <a:t>第三级</a:t>
            </a:r>
          </a:p>
          <a:p>
            <a:pPr lvl="3" fontAlgn="base"/>
            <a:r>
              <a:rPr lang="zh-CN" altLang="en-US" strike="noStrike" noProof="1"/>
              <a:t>第四级</a:t>
            </a:r>
          </a:p>
          <a:p>
            <a:pPr lvl="4" fontAlgn="base"/>
            <a:r>
              <a:rPr lang="zh-CN" altLang="en-US" strike="noStrike" noProof="1"/>
              <a:t>第五级</a:t>
            </a:r>
          </a:p>
        </p:txBody>
      </p:sp>
      <p:sp>
        <p:nvSpPr>
          <p:cNvPr id="4" name="日期占位符 1027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endParaRPr lang="zh-CN" altLang="en-US" sz="1400"/>
          </a:p>
        </p:txBody>
      </p:sp>
      <p:sp>
        <p:nvSpPr>
          <p:cNvPr id="5" name="页脚占位符 1028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endParaRPr lang="zh-CN" altLang="en-US" sz="1400"/>
          </a:p>
        </p:txBody>
      </p:sp>
      <p:sp>
        <p:nvSpPr>
          <p:cNvPr id="6" name="灯片编号占位符 1029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/>
            <a:fld id="{64C871F8-AEE9-4BF6-9040-3B2E2AF411A2}" type="slidenum">
              <a:rPr lang="zh-CN" altLang="en-US" sz="1400"/>
              <a:t>‹#›</a:t>
            </a:fld>
            <a:endParaRPr lang="zh-CN" altLang="en-US" sz="1400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pPr fontAlgn="base"/>
            <a:r>
              <a:rPr lang="zh-CN" altLang="en-US" strike="noStrike" noProof="1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fontAlgn="base"/>
            <a:r>
              <a:rPr lang="zh-CN" altLang="en-US" strike="noStrike" noProof="1"/>
              <a:t>单击此处编辑母版文本样式</a:t>
            </a:r>
          </a:p>
        </p:txBody>
      </p:sp>
      <p:sp>
        <p:nvSpPr>
          <p:cNvPr id="4" name="日期占位符 1027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endParaRPr lang="zh-CN" altLang="en-US" sz="1400"/>
          </a:p>
        </p:txBody>
      </p:sp>
      <p:sp>
        <p:nvSpPr>
          <p:cNvPr id="5" name="页脚占位符 1028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endParaRPr lang="zh-CN" altLang="en-US" sz="1400"/>
          </a:p>
        </p:txBody>
      </p:sp>
      <p:sp>
        <p:nvSpPr>
          <p:cNvPr id="6" name="灯片编号占位符 1029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/>
            <a:fld id="{64C871F8-AEE9-4BF6-9040-3B2E2AF411A2}" type="slidenum">
              <a:rPr lang="zh-CN" altLang="en-US" sz="1400"/>
              <a:t>‹#›</a:t>
            </a:fld>
            <a:endParaRPr lang="zh-CN" altLang="en-US" sz="1400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2504" cy="4525963"/>
          </a:xfrm>
        </p:spPr>
        <p:txBody>
          <a:bodyPr/>
          <a:lstStyle/>
          <a:p>
            <a:pPr lvl="0" fontAlgn="base"/>
            <a:r>
              <a:rPr lang="zh-CN" altLang="en-US" strike="noStrike" noProof="1"/>
              <a:t>单击此处编辑母版文本样式</a:t>
            </a:r>
          </a:p>
          <a:p>
            <a:pPr lvl="1" fontAlgn="base"/>
            <a:r>
              <a:rPr lang="zh-CN" altLang="en-US" strike="noStrike" noProof="1"/>
              <a:t>第二级</a:t>
            </a:r>
          </a:p>
          <a:p>
            <a:pPr lvl="2" fontAlgn="base"/>
            <a:r>
              <a:rPr lang="zh-CN" altLang="en-US" strike="noStrike" noProof="1"/>
              <a:t>第三级</a:t>
            </a:r>
          </a:p>
          <a:p>
            <a:pPr lvl="3" fontAlgn="base"/>
            <a:r>
              <a:rPr lang="zh-CN" altLang="en-US" strike="noStrike" noProof="1"/>
              <a:t>第四级</a:t>
            </a:r>
          </a:p>
          <a:p>
            <a:pPr lvl="4" fontAlgn="base"/>
            <a:r>
              <a:rPr lang="zh-CN" altLang="en-US" strike="noStrike" noProof="1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54296" y="1600200"/>
            <a:ext cx="4032504" cy="4525963"/>
          </a:xfrm>
        </p:spPr>
        <p:txBody>
          <a:bodyPr/>
          <a:lstStyle/>
          <a:p>
            <a:pPr lvl="0" fontAlgn="base"/>
            <a:r>
              <a:rPr lang="zh-CN" altLang="en-US" strike="noStrike" noProof="1"/>
              <a:t>单击此处编辑母版文本样式</a:t>
            </a:r>
          </a:p>
          <a:p>
            <a:pPr lvl="1" fontAlgn="base"/>
            <a:r>
              <a:rPr lang="zh-CN" altLang="en-US" strike="noStrike" noProof="1"/>
              <a:t>第二级</a:t>
            </a:r>
          </a:p>
          <a:p>
            <a:pPr lvl="2" fontAlgn="base"/>
            <a:r>
              <a:rPr lang="zh-CN" altLang="en-US" strike="noStrike" noProof="1"/>
              <a:t>第三级</a:t>
            </a:r>
          </a:p>
          <a:p>
            <a:pPr lvl="3" fontAlgn="base"/>
            <a:r>
              <a:rPr lang="zh-CN" altLang="en-US" strike="noStrike" noProof="1"/>
              <a:t>第四级</a:t>
            </a:r>
          </a:p>
          <a:p>
            <a:pPr lvl="4" fontAlgn="base"/>
            <a:r>
              <a:rPr lang="zh-CN" altLang="en-US" strike="noStrike" noProof="1"/>
              <a:t>第五级</a:t>
            </a:r>
          </a:p>
        </p:txBody>
      </p:sp>
      <p:sp>
        <p:nvSpPr>
          <p:cNvPr id="5" name="日期占位符 1027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endParaRPr lang="zh-CN" altLang="en-US" sz="1400"/>
          </a:p>
        </p:txBody>
      </p:sp>
      <p:sp>
        <p:nvSpPr>
          <p:cNvPr id="6" name="页脚占位符 1028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endParaRPr lang="zh-CN" altLang="en-US" sz="1400"/>
          </a:p>
        </p:txBody>
      </p:sp>
      <p:sp>
        <p:nvSpPr>
          <p:cNvPr id="7" name="灯片编号占位符 1029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/>
            <a:fld id="{64C871F8-AEE9-4BF6-9040-3B2E2AF411A2}" type="slidenum">
              <a:rPr lang="zh-CN" altLang="en-US" sz="1400"/>
              <a:t>‹#›</a:t>
            </a:fld>
            <a:endParaRPr lang="zh-CN" altLang="en-US" sz="1400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365125"/>
            <a:ext cx="7886700" cy="1325563"/>
          </a:xfrm>
        </p:spPr>
        <p:txBody>
          <a:bodyPr/>
          <a:lstStyle/>
          <a:p>
            <a:pPr fontAlgn="base"/>
            <a:r>
              <a:rPr lang="zh-CN" altLang="en-US" strike="noStrike" noProof="1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90081" y="1778438"/>
            <a:ext cx="3655181" cy="823912"/>
          </a:xfrm>
        </p:spPr>
        <p:txBody>
          <a:bodyPr anchor="ctr" anchorCtr="0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 fontAlgn="base"/>
            <a:r>
              <a:rPr lang="zh-CN" altLang="en-US" strike="noStrike" noProof="1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90081" y="2665379"/>
            <a:ext cx="3655181" cy="3524284"/>
          </a:xfrm>
        </p:spPr>
        <p:txBody>
          <a:bodyPr/>
          <a:lstStyle/>
          <a:p>
            <a:pPr lvl="0" fontAlgn="base"/>
            <a:r>
              <a:rPr lang="zh-CN" altLang="en-US" strike="noStrike" noProof="1"/>
              <a:t>单击此处编辑母版文本样式</a:t>
            </a:r>
          </a:p>
          <a:p>
            <a:pPr lvl="1" fontAlgn="base"/>
            <a:r>
              <a:rPr lang="zh-CN" altLang="en-US" strike="noStrike" noProof="1"/>
              <a:t>第二级</a:t>
            </a:r>
          </a:p>
          <a:p>
            <a:pPr lvl="2" fontAlgn="base"/>
            <a:r>
              <a:rPr lang="zh-CN" altLang="en-US" strike="noStrike" noProof="1"/>
              <a:t>第三级</a:t>
            </a:r>
          </a:p>
          <a:p>
            <a:pPr lvl="3" fontAlgn="base"/>
            <a:r>
              <a:rPr lang="zh-CN" altLang="en-US" strike="noStrike" noProof="1"/>
              <a:t>第四级</a:t>
            </a:r>
          </a:p>
          <a:p>
            <a:pPr lvl="4" fontAlgn="base"/>
            <a:r>
              <a:rPr lang="zh-CN" altLang="en-US" strike="noStrike" noProof="1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92704" y="1778438"/>
            <a:ext cx="3673182" cy="823912"/>
          </a:xfrm>
        </p:spPr>
        <p:txBody>
          <a:bodyPr anchor="ctr" anchorCtr="0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 fontAlgn="base"/>
            <a:r>
              <a:rPr lang="zh-CN" altLang="en-US" strike="noStrike" noProof="1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92704" y="2665379"/>
            <a:ext cx="3673182" cy="3524284"/>
          </a:xfrm>
        </p:spPr>
        <p:txBody>
          <a:bodyPr/>
          <a:lstStyle/>
          <a:p>
            <a:pPr lvl="0" fontAlgn="base"/>
            <a:r>
              <a:rPr lang="zh-CN" altLang="en-US" strike="noStrike" noProof="1"/>
              <a:t>单击此处编辑母版文本样式</a:t>
            </a:r>
          </a:p>
          <a:p>
            <a:pPr lvl="1" fontAlgn="base"/>
            <a:r>
              <a:rPr lang="zh-CN" altLang="en-US" strike="noStrike" noProof="1"/>
              <a:t>第二级</a:t>
            </a:r>
          </a:p>
          <a:p>
            <a:pPr lvl="2" fontAlgn="base"/>
            <a:r>
              <a:rPr lang="zh-CN" altLang="en-US" strike="noStrike" noProof="1"/>
              <a:t>第三级</a:t>
            </a:r>
          </a:p>
          <a:p>
            <a:pPr lvl="3" fontAlgn="base"/>
            <a:r>
              <a:rPr lang="zh-CN" altLang="en-US" strike="noStrike" noProof="1"/>
              <a:t>第四级</a:t>
            </a:r>
          </a:p>
          <a:p>
            <a:pPr lvl="4" fontAlgn="base"/>
            <a:r>
              <a:rPr lang="zh-CN" altLang="en-US" strike="noStrike" noProof="1"/>
              <a:t>第五级</a:t>
            </a:r>
          </a:p>
        </p:txBody>
      </p:sp>
      <p:sp>
        <p:nvSpPr>
          <p:cNvPr id="7" name="日期占位符 1027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endParaRPr lang="zh-CN" altLang="en-US" sz="1400"/>
          </a:p>
        </p:txBody>
      </p:sp>
      <p:sp>
        <p:nvSpPr>
          <p:cNvPr id="8" name="页脚占位符 1028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endParaRPr lang="zh-CN" altLang="en-US" sz="1400"/>
          </a:p>
        </p:txBody>
      </p:sp>
      <p:sp>
        <p:nvSpPr>
          <p:cNvPr id="9" name="灯片编号占位符 1029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/>
            <a:fld id="{64C871F8-AEE9-4BF6-9040-3B2E2AF411A2}" type="slidenum">
              <a:rPr lang="zh-CN" altLang="en-US" sz="1400"/>
              <a:t>‹#›</a:t>
            </a:fld>
            <a:endParaRPr lang="zh-CN" altLang="en-US" sz="1400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/>
              <a:t>单击此处编辑母版标题样式</a:t>
            </a:r>
          </a:p>
        </p:txBody>
      </p:sp>
      <p:sp>
        <p:nvSpPr>
          <p:cNvPr id="3" name="日期占位符 1027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endParaRPr lang="zh-CN" altLang="en-US" sz="1400"/>
          </a:p>
        </p:txBody>
      </p:sp>
      <p:sp>
        <p:nvSpPr>
          <p:cNvPr id="4" name="页脚占位符 1028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endParaRPr lang="zh-CN" altLang="en-US" sz="1400"/>
          </a:p>
        </p:txBody>
      </p:sp>
      <p:sp>
        <p:nvSpPr>
          <p:cNvPr id="5" name="灯片编号占位符 1029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/>
            <a:fld id="{64C871F8-AEE9-4BF6-9040-3B2E2AF411A2}" type="slidenum">
              <a:rPr lang="zh-CN" altLang="en-US" sz="1400"/>
              <a:t>‹#›</a:t>
            </a:fld>
            <a:endParaRPr lang="zh-CN" altLang="en-US" sz="1400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027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endParaRPr lang="zh-CN" altLang="en-US" sz="1400"/>
          </a:p>
        </p:txBody>
      </p:sp>
      <p:sp>
        <p:nvSpPr>
          <p:cNvPr id="3" name="页脚占位符 1028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endParaRPr lang="zh-CN" altLang="en-US" sz="1400"/>
          </a:p>
        </p:txBody>
      </p:sp>
      <p:sp>
        <p:nvSpPr>
          <p:cNvPr id="4" name="灯片编号占位符 1029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/>
            <a:fld id="{64C871F8-AEE9-4BF6-9040-3B2E2AF411A2}" type="slidenum">
              <a:rPr lang="zh-CN" altLang="en-US" sz="1400"/>
              <a:t>‹#›</a:t>
            </a:fld>
            <a:endParaRPr lang="zh-CN" altLang="en-US" sz="1400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pPr fontAlgn="base"/>
            <a:r>
              <a:rPr lang="zh-CN" altLang="en-US" strike="noStrike" noProof="1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887391" y="987425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 fontAlgn="base"/>
            <a:r>
              <a:rPr lang="zh-CN" altLang="en-US" strike="noStrike" noProof="1"/>
              <a:t>单击此处编辑母版文本样式</a:t>
            </a:r>
          </a:p>
          <a:p>
            <a:pPr lvl="1" fontAlgn="base"/>
            <a:r>
              <a:rPr lang="zh-CN" altLang="en-US" strike="noStrike" noProof="1"/>
              <a:t>第二级</a:t>
            </a:r>
          </a:p>
          <a:p>
            <a:pPr lvl="2" fontAlgn="base"/>
            <a:r>
              <a:rPr lang="zh-CN" altLang="en-US" strike="noStrike" noProof="1"/>
              <a:t>第三级</a:t>
            </a:r>
          </a:p>
          <a:p>
            <a:pPr lvl="3" fontAlgn="base"/>
            <a:r>
              <a:rPr lang="zh-CN" altLang="en-US" strike="noStrike" noProof="1"/>
              <a:t>第四级</a:t>
            </a:r>
          </a:p>
          <a:p>
            <a:pPr lvl="4" fontAlgn="base"/>
            <a:r>
              <a:rPr lang="zh-CN" altLang="en-US" strike="noStrike" noProof="1"/>
              <a:t>第五级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 fontAlgn="base"/>
            <a:r>
              <a:rPr lang="zh-CN" altLang="en-US" strike="noStrike" noProof="1"/>
              <a:t>单击此处编辑母版文本样式</a:t>
            </a:r>
          </a:p>
        </p:txBody>
      </p:sp>
      <p:sp>
        <p:nvSpPr>
          <p:cNvPr id="5" name="日期占位符 1027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endParaRPr lang="zh-CN" altLang="en-US" sz="1400"/>
          </a:p>
        </p:txBody>
      </p:sp>
      <p:sp>
        <p:nvSpPr>
          <p:cNvPr id="6" name="页脚占位符 1028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endParaRPr lang="zh-CN" altLang="en-US" sz="1400"/>
          </a:p>
        </p:txBody>
      </p:sp>
      <p:sp>
        <p:nvSpPr>
          <p:cNvPr id="7" name="灯片编号占位符 1029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/>
            <a:fld id="{64C871F8-AEE9-4BF6-9040-3B2E2AF411A2}" type="slidenum">
              <a:rPr lang="zh-CN" altLang="en-US" sz="1400"/>
              <a:t>‹#›</a:t>
            </a:fld>
            <a:endParaRPr lang="zh-CN" altLang="en-US" sz="1400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3124012" cy="1600200"/>
          </a:xfrm>
        </p:spPr>
        <p:txBody>
          <a:bodyPr anchor="b"/>
          <a:lstStyle>
            <a:lvl1pPr>
              <a:defRPr sz="2400"/>
            </a:lvl1pPr>
          </a:lstStyle>
          <a:p>
            <a:pPr fontAlgn="base"/>
            <a:r>
              <a:rPr lang="zh-CN" altLang="en-US" strike="noStrike" noProof="1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3887391" y="457201"/>
            <a:ext cx="4629150" cy="5403850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pPr fontAlgn="base"/>
            <a:endParaRPr lang="zh-CN" altLang="en-US" strike="noStrike" noProof="1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3124012" cy="3811588"/>
          </a:xfrm>
        </p:spPr>
        <p:txBody>
          <a:bodyPr/>
          <a:lstStyle>
            <a:lvl1pPr marL="0" indent="0">
              <a:buNone/>
              <a:defRPr sz="1500"/>
            </a:lvl1pPr>
            <a:lvl2pPr marL="342900" indent="0">
              <a:buNone/>
              <a:defRPr sz="1350"/>
            </a:lvl2pPr>
            <a:lvl3pPr marL="685800" indent="0">
              <a:buNone/>
              <a:defRPr sz="1200"/>
            </a:lvl3pPr>
            <a:lvl4pPr marL="1028700" indent="0">
              <a:buNone/>
              <a:defRPr sz="1050"/>
            </a:lvl4pPr>
            <a:lvl5pPr marL="1371600" indent="0">
              <a:buNone/>
              <a:defRPr sz="1050"/>
            </a:lvl5pPr>
            <a:lvl6pPr marL="1714500" indent="0">
              <a:buNone/>
              <a:defRPr sz="1050"/>
            </a:lvl6pPr>
            <a:lvl7pPr marL="2057400" indent="0">
              <a:buNone/>
              <a:defRPr sz="1050"/>
            </a:lvl7pPr>
            <a:lvl8pPr marL="2400300" indent="0">
              <a:buNone/>
              <a:defRPr sz="1050"/>
            </a:lvl8pPr>
            <a:lvl9pPr marL="2743200" indent="0">
              <a:buNone/>
              <a:defRPr sz="1050"/>
            </a:lvl9pPr>
          </a:lstStyle>
          <a:p>
            <a:pPr lvl="0" fontAlgn="base"/>
            <a:r>
              <a:rPr lang="zh-CN" altLang="en-US" strike="noStrike" noProof="1"/>
              <a:t>单击此处编辑母版文本样式</a:t>
            </a:r>
          </a:p>
        </p:txBody>
      </p:sp>
      <p:sp>
        <p:nvSpPr>
          <p:cNvPr id="5" name="日期占位符 1027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endParaRPr lang="zh-CN" altLang="en-US" sz="1400"/>
          </a:p>
        </p:txBody>
      </p:sp>
      <p:sp>
        <p:nvSpPr>
          <p:cNvPr id="6" name="页脚占位符 1028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endParaRPr lang="zh-CN" altLang="en-US" sz="1400"/>
          </a:p>
        </p:txBody>
      </p:sp>
      <p:sp>
        <p:nvSpPr>
          <p:cNvPr id="7" name="灯片编号占位符 1029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/>
            <a:fld id="{64C871F8-AEE9-4BF6-9040-3B2E2AF411A2}" type="slidenum">
              <a:rPr lang="zh-CN" altLang="en-US" sz="1400"/>
              <a:t>‹#›</a:t>
            </a:fld>
            <a:endParaRPr lang="zh-CN" altLang="en-US" sz="1400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fontAlgn="base"/>
            <a:r>
              <a:rPr lang="zh-CN" altLang="en-US" strike="noStrike" noProof="1"/>
              <a:t>单击此处编辑母版文本样式</a:t>
            </a:r>
          </a:p>
          <a:p>
            <a:pPr lvl="1" fontAlgn="base"/>
            <a:r>
              <a:rPr lang="zh-CN" altLang="en-US" strike="noStrike" noProof="1"/>
              <a:t>第二级</a:t>
            </a:r>
          </a:p>
          <a:p>
            <a:pPr lvl="2" fontAlgn="base"/>
            <a:r>
              <a:rPr lang="zh-CN" altLang="en-US" strike="noStrike" noProof="1"/>
              <a:t>第三级</a:t>
            </a:r>
          </a:p>
          <a:p>
            <a:pPr lvl="3" fontAlgn="base"/>
            <a:r>
              <a:rPr lang="zh-CN" altLang="en-US" strike="noStrike" noProof="1"/>
              <a:t>第四级</a:t>
            </a:r>
          </a:p>
          <a:p>
            <a:pPr lvl="4" fontAlgn="base"/>
            <a:r>
              <a:rPr lang="zh-CN" altLang="en-US" strike="noStrike" noProof="1"/>
              <a:t>第五级</a:t>
            </a:r>
          </a:p>
        </p:txBody>
      </p:sp>
      <p:sp>
        <p:nvSpPr>
          <p:cNvPr id="4" name="日期占位符 1027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endParaRPr lang="zh-CN" altLang="en-US" sz="1400"/>
          </a:p>
        </p:txBody>
      </p:sp>
      <p:sp>
        <p:nvSpPr>
          <p:cNvPr id="5" name="页脚占位符 1028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endParaRPr lang="zh-CN" altLang="en-US" sz="1400"/>
          </a:p>
        </p:txBody>
      </p:sp>
      <p:sp>
        <p:nvSpPr>
          <p:cNvPr id="6" name="灯片编号占位符 1029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/>
            <a:fld id="{64C871F8-AEE9-4BF6-9040-3B2E2AF411A2}" type="slidenum">
              <a:rPr lang="zh-CN" altLang="en-US" sz="1400"/>
              <a:t>‹#›</a:t>
            </a:fld>
            <a:endParaRPr lang="zh-CN" altLang="en-US" sz="1400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版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pPr fontAlgn="base"/>
            <a:r>
              <a:rPr lang="zh-CN" altLang="en-US" strike="noStrike" noProof="1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52930" cy="5851525"/>
          </a:xfrm>
        </p:spPr>
        <p:txBody>
          <a:bodyPr vert="eaVert"/>
          <a:lstStyle/>
          <a:p>
            <a:pPr lvl="0" fontAlgn="base"/>
            <a:r>
              <a:rPr lang="zh-CN" altLang="en-US" strike="noStrike" noProof="1"/>
              <a:t>单击此处编辑母版文本样式</a:t>
            </a:r>
          </a:p>
          <a:p>
            <a:pPr lvl="1" fontAlgn="base"/>
            <a:r>
              <a:rPr lang="zh-CN" altLang="en-US" strike="noStrike" noProof="1"/>
              <a:t>第二级</a:t>
            </a:r>
          </a:p>
          <a:p>
            <a:pPr lvl="2" fontAlgn="base"/>
            <a:r>
              <a:rPr lang="zh-CN" altLang="en-US" strike="noStrike" noProof="1"/>
              <a:t>第三级</a:t>
            </a:r>
          </a:p>
          <a:p>
            <a:pPr lvl="3" fontAlgn="base"/>
            <a:r>
              <a:rPr lang="zh-CN" altLang="en-US" strike="noStrike" noProof="1"/>
              <a:t>第四级</a:t>
            </a:r>
          </a:p>
          <a:p>
            <a:pPr lvl="4" fontAlgn="base"/>
            <a:r>
              <a:rPr lang="zh-CN" altLang="en-US" strike="noStrike" noProof="1"/>
              <a:t>第五级</a:t>
            </a:r>
          </a:p>
        </p:txBody>
      </p:sp>
      <p:sp>
        <p:nvSpPr>
          <p:cNvPr id="4" name="日期占位符 1027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endParaRPr lang="zh-CN" altLang="en-US" sz="1400"/>
          </a:p>
        </p:txBody>
      </p:sp>
      <p:sp>
        <p:nvSpPr>
          <p:cNvPr id="5" name="页脚占位符 1028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endParaRPr lang="zh-CN" altLang="en-US" sz="1400"/>
          </a:p>
        </p:txBody>
      </p:sp>
      <p:sp>
        <p:nvSpPr>
          <p:cNvPr id="6" name="灯片编号占位符 1029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/>
            <a:fld id="{64C871F8-AEE9-4BF6-9040-3B2E2AF411A2}" type="slidenum">
              <a:rPr lang="zh-CN" altLang="en-US" sz="1400"/>
              <a:t>‹#›</a:t>
            </a:fld>
            <a:endParaRPr lang="zh-CN" altLang="en-US" sz="1400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file:///D:\qq&#25991;&#20214;\712321467\Image\C2C\Image2\%7b75232B38-A165-1FB7-499C-2E1C792CACB5%7d.png" TargetMode="External" /><Relationship Id="rId13" Type="http://schemas.openxmlformats.org/officeDocument/2006/relationships/image" Target="../media/image1.png" /><Relationship Id="rId14" Type="http://schemas.openxmlformats.org/officeDocument/2006/relationships/image" Target="../media/image2.jpeg" /><Relationship Id="rId15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14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6" name="标题 1025"/>
          <p:cNvSpPr>
            <a:spLocks noGrp="1"/>
          </p:cNvSpPr>
          <p:nvPr>
            <p:ph type="title" idx="4294967295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/>
          <a:lstStyle>
            <a:lvl1pPr mar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400" b="0" i="0" u="none" kern="1200" baseline="0">
                <a:solidFill>
                  <a:schemeClr val="tx2"/>
                </a:solidFill>
                <a:latin typeface="Arial" pitchFamily="34" charset="0"/>
                <a:ea typeface="宋体" pitchFamily="2" charset="-122"/>
                <a:cs typeface="+mj-cs"/>
              </a:defRPr>
            </a:lvl1pPr>
          </a:lstStyle>
          <a:p>
            <a:pPr lvl="0"/>
            <a:r>
              <a:t>单击此处编辑母版标题样式</a:t>
            </a:r>
          </a:p>
        </p:txBody>
      </p:sp>
      <p:sp>
        <p:nvSpPr>
          <p:cNvPr id="1027" name="文本占位符 1026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/>
          <a:lstStyle>
            <a:lvl1pPr marL="34290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32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lvl="1" indent="-28575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24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lvl="5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lvl="6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lvl="7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lvl="8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t>单击此处编辑母版文本样式</a:t>
            </a:r>
          </a:p>
          <a:p>
            <a:pPr lvl="1"/>
            <a:r>
              <a:t>第二级</a:t>
            </a:r>
          </a:p>
          <a:p>
            <a:pPr lvl="2"/>
            <a:r>
              <a:t>第三级</a:t>
            </a:r>
          </a:p>
          <a:p>
            <a:pPr lvl="3"/>
            <a:r>
              <a:t>第四级</a:t>
            </a:r>
          </a:p>
          <a:p>
            <a:pPr lvl="4"/>
            <a:r>
              <a:t>第五级</a:t>
            </a:r>
          </a:p>
        </p:txBody>
      </p:sp>
      <p:sp>
        <p:nvSpPr>
          <p:cNvPr id="1028" name="日期占位符 1027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endParaRPr lang="zh-CN" altLang="en-US" sz="1400"/>
          </a:p>
        </p:txBody>
      </p:sp>
      <p:sp>
        <p:nvSpPr>
          <p:cNvPr id="1029" name="页脚占位符 1028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endParaRPr lang="zh-CN" altLang="en-US" sz="1400"/>
          </a:p>
        </p:txBody>
      </p:sp>
      <p:sp>
        <p:nvSpPr>
          <p:cNvPr id="1030" name="灯片编号占位符 1029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/>
            <a:fld id="{64C871F8-AEE9-4BF6-9040-3B2E2AF411A2}" type="slidenum">
              <a:rPr lang="zh-CN" altLang="en-US" sz="1400"/>
              <a:t>‹#›</a:t>
            </a:fld>
            <a:endParaRPr lang="zh-CN" altLang="en-US" sz="1400"/>
          </a:p>
        </p:txBody>
      </p:sp>
      <p:pic>
        <p:nvPicPr>
          <p:cNvPr id="1031" name="图片 1073743875" descr="学科网 zxxk.com"/>
          <p:cNvPicPr>
            <a:picLocks noChangeAspect="1"/>
          </p:cNvPicPr>
          <p:nvPr/>
        </p:nvPicPr>
        <p:blipFill>
          <a:blip r:embed="rId13" r:link="rId12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hf hdr="0" dt="0"/>
  <p:txStyles>
    <p:titleStyle>
      <a:lvl1pPr marL="0" indent="0" algn="ctr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4400" b="0" i="0" u="none" kern="1200" baseline="0">
          <a:solidFill>
            <a:schemeClr val="tx2"/>
          </a:solidFill>
          <a:latin typeface="Arial" pitchFamily="34" charset="0"/>
          <a:ea typeface="宋体" pitchFamily="2" charset="-122"/>
          <a:cs typeface="+mj-cs"/>
        </a:defRPr>
      </a:lvl1pPr>
    </p:titleStyle>
    <p:bodyStyle>
      <a:lvl1pPr marL="342900" lvl="0" indent="-3429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•"/>
        <a:defRPr sz="32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742950" lvl="1" indent="-28575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–"/>
        <a:defRPr sz="2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2pPr>
      <a:lvl3pPr marL="1143000" lvl="2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•"/>
        <a:defRPr sz="24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3pPr>
      <a:lvl4pPr marL="1600200" lvl="3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–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4pPr>
      <a:lvl5pPr marL="2057400" lvl="4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lvl="5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971800" lvl="6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3429000" lvl="7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3886200" lvl="8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lvl="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457200" lvl="1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800" b="0" i="0" u="none" kern="1200" baseline="0">
          <a:solidFill>
            <a:schemeClr val="tx1"/>
          </a:solidFill>
          <a:latin typeface="Arial" pitchFamily="34" charset="0"/>
          <a:ea typeface="宋体" pitchFamily="2" charset="-122"/>
          <a:cs typeface="+mn-cs"/>
        </a:defRPr>
      </a:lvl2pPr>
      <a:lvl3pPr marL="914400" lvl="2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800" b="0" i="0" u="none" kern="1200" baseline="0">
          <a:solidFill>
            <a:schemeClr val="tx1"/>
          </a:solidFill>
          <a:latin typeface="Arial" pitchFamily="34" charset="0"/>
          <a:ea typeface="宋体" pitchFamily="2" charset="-122"/>
          <a:cs typeface="+mn-cs"/>
        </a:defRPr>
      </a:lvl3pPr>
      <a:lvl4pPr marL="1371600" lvl="3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800" b="0" i="0" u="none" kern="1200" baseline="0">
          <a:solidFill>
            <a:schemeClr val="tx1"/>
          </a:solidFill>
          <a:latin typeface="Arial" pitchFamily="34" charset="0"/>
          <a:ea typeface="宋体" pitchFamily="2" charset="-122"/>
          <a:cs typeface="+mn-cs"/>
        </a:defRPr>
      </a:lvl4pPr>
      <a:lvl5pPr marL="1828800" lvl="4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800" b="0" i="0" u="none" kern="1200" baseline="0">
          <a:solidFill>
            <a:schemeClr val="tx1"/>
          </a:solidFill>
          <a:latin typeface="Arial" pitchFamily="34" charset="0"/>
          <a:ea typeface="宋体" pitchFamily="2" charset="-122"/>
          <a:cs typeface="+mn-cs"/>
        </a:defRPr>
      </a:lvl5pPr>
      <a:lvl6pPr marL="2286000" lvl="5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宋体" pitchFamily="2" charset="-122"/>
          <a:cs typeface="+mn-cs"/>
        </a:defRPr>
      </a:lvl6pPr>
      <a:lvl7pPr marL="2743200" lvl="6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宋体" pitchFamily="2" charset="-122"/>
          <a:cs typeface="+mn-cs"/>
        </a:defRPr>
      </a:lvl7pPr>
      <a:lvl8pPr marL="3200400" lvl="7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宋体" pitchFamily="2" charset="-122"/>
          <a:cs typeface="+mn-cs"/>
        </a:defRPr>
      </a:lvl8pPr>
      <a:lvl9pPr marL="3657600" lvl="8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宋体" pitchFamily="2" charset="-122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png" /><Relationship Id="rId4" Type="http://schemas.openxmlformats.org/officeDocument/2006/relationships/audio" Target="NUL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8143012016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50" name="图片 307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284538"/>
            <a:ext cx="2387600" cy="3573462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2051" name="矩形 3074"/>
          <p:cNvSpPr/>
          <p:nvPr/>
        </p:nvSpPr>
        <p:spPr>
          <a:xfrm>
            <a:off x="2555875" y="1052513"/>
            <a:ext cx="6356350" cy="5254625"/>
          </a:xfrm>
          <a:prstGeom prst="rect">
            <a:avLst/>
          </a:prstGeom>
          <a:noFill/>
          <a:ln w="38100" cmpd="dbl">
            <a:solidFill>
              <a:srgbClr val="0000FF"/>
            </a:solidFill>
            <a:miter lim="800000"/>
          </a:ln>
        </p:spPr>
        <p:txBody>
          <a:bodyPr wrap="none" anchor="ctr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en-US" sz="2800">
                <a:latin typeface="方正姚体" pitchFamily="2" charset="-122"/>
                <a:ea typeface="方正姚体" pitchFamily="2" charset="-122"/>
              </a:rPr>
              <a:t>您认为一般人最宝贵的品德？</a:t>
            </a:r>
            <a:r>
              <a:rPr lang="zh-CN" altLang="en-US" sz="2800">
                <a:solidFill>
                  <a:srgbClr val="0000FF"/>
                </a:solidFill>
                <a:latin typeface="方正姚体" pitchFamily="2" charset="-122"/>
                <a:ea typeface="方正姚体" pitchFamily="2" charset="-122"/>
              </a:rPr>
              <a:t>纯朴。</a:t>
            </a:r>
            <a:r>
              <a:rPr lang="zh-CN" altLang="en-US" sz="2800">
                <a:latin typeface="方正姚体" pitchFamily="2" charset="-122"/>
                <a:ea typeface="方正姚体" pitchFamily="2" charset="-122"/>
              </a:rPr>
              <a:t> </a:t>
            </a:r>
            <a:br>
              <a:rPr lang="zh-CN" altLang="en-US" sz="2800">
                <a:latin typeface="方正姚体" pitchFamily="2" charset="-122"/>
                <a:ea typeface="方正姚体" pitchFamily="2" charset="-122"/>
              </a:rPr>
            </a:br>
            <a:r>
              <a:rPr lang="zh-CN" altLang="en-US" sz="2800">
                <a:latin typeface="方正姚体" pitchFamily="2" charset="-122"/>
                <a:ea typeface="方正姚体" pitchFamily="2" charset="-122"/>
              </a:rPr>
              <a:t>您认为男人最好的品德？</a:t>
            </a:r>
            <a:r>
              <a:rPr lang="zh-CN" altLang="en-US" sz="2800">
                <a:solidFill>
                  <a:srgbClr val="0000FF"/>
                </a:solidFill>
                <a:latin typeface="方正姚体" pitchFamily="2" charset="-122"/>
                <a:ea typeface="方正姚体" pitchFamily="2" charset="-122"/>
              </a:rPr>
              <a:t>刚强。</a:t>
            </a:r>
            <a:r>
              <a:rPr lang="zh-CN" altLang="en-US" sz="2800">
                <a:latin typeface="方正姚体" pitchFamily="2" charset="-122"/>
                <a:ea typeface="方正姚体" pitchFamily="2" charset="-122"/>
              </a:rPr>
              <a:t> </a:t>
            </a:r>
            <a:br>
              <a:rPr lang="zh-CN" altLang="en-US" sz="2800">
                <a:latin typeface="方正姚体" pitchFamily="2" charset="-122"/>
                <a:ea typeface="方正姚体" pitchFamily="2" charset="-122"/>
              </a:rPr>
            </a:br>
            <a:r>
              <a:rPr lang="zh-CN" altLang="en-US" sz="2800">
                <a:latin typeface="方正姚体" pitchFamily="2" charset="-122"/>
                <a:ea typeface="方正姚体" pitchFamily="2" charset="-122"/>
              </a:rPr>
              <a:t>您认为女人最值得珍重的品德？</a:t>
            </a:r>
            <a:r>
              <a:rPr lang="zh-CN" altLang="en-US" sz="2800">
                <a:solidFill>
                  <a:srgbClr val="0000FF"/>
                </a:solidFill>
                <a:latin typeface="方正姚体" pitchFamily="2" charset="-122"/>
                <a:ea typeface="方正姚体" pitchFamily="2" charset="-122"/>
              </a:rPr>
              <a:t>温柔。</a:t>
            </a:r>
            <a:r>
              <a:rPr lang="zh-CN" altLang="en-US" sz="2800">
                <a:latin typeface="方正姚体" pitchFamily="2" charset="-122"/>
                <a:ea typeface="方正姚体" pitchFamily="2" charset="-122"/>
              </a:rPr>
              <a:t> </a:t>
            </a:r>
            <a:br>
              <a:rPr lang="zh-CN" altLang="en-US" sz="2800">
                <a:latin typeface="方正姚体" pitchFamily="2" charset="-122"/>
                <a:ea typeface="方正姚体" pitchFamily="2" charset="-122"/>
              </a:rPr>
            </a:br>
            <a:r>
              <a:rPr lang="zh-CN" altLang="en-US" sz="2800">
                <a:latin typeface="方正姚体" pitchFamily="2" charset="-122"/>
                <a:ea typeface="方正姚体" pitchFamily="2" charset="-122"/>
              </a:rPr>
              <a:t>您对幸福的理解？</a:t>
            </a:r>
            <a:r>
              <a:rPr lang="zh-CN" altLang="en-US" sz="2800">
                <a:solidFill>
                  <a:srgbClr val="0000FF"/>
                </a:solidFill>
                <a:latin typeface="方正姚体" pitchFamily="2" charset="-122"/>
                <a:ea typeface="方正姚体" pitchFamily="2" charset="-122"/>
              </a:rPr>
              <a:t>斗争。</a:t>
            </a:r>
            <a:r>
              <a:rPr lang="zh-CN" altLang="en-US" sz="2800">
                <a:latin typeface="方正姚体" pitchFamily="2" charset="-122"/>
                <a:ea typeface="方正姚体" pitchFamily="2" charset="-122"/>
              </a:rPr>
              <a:t> </a:t>
            </a:r>
            <a:br>
              <a:rPr lang="zh-CN" altLang="en-US" sz="2800">
                <a:latin typeface="方正姚体" pitchFamily="2" charset="-122"/>
                <a:ea typeface="方正姚体" pitchFamily="2" charset="-122"/>
              </a:rPr>
            </a:br>
            <a:r>
              <a:rPr lang="zh-CN" altLang="en-US" sz="2800">
                <a:latin typeface="方正姚体" pitchFamily="2" charset="-122"/>
                <a:ea typeface="方正姚体" pitchFamily="2" charset="-122"/>
              </a:rPr>
              <a:t>您对不幸的理解？</a:t>
            </a:r>
            <a:r>
              <a:rPr lang="zh-CN" altLang="en-US" sz="2800">
                <a:solidFill>
                  <a:srgbClr val="0000FF"/>
                </a:solidFill>
                <a:latin typeface="方正姚体" pitchFamily="2" charset="-122"/>
                <a:ea typeface="方正姚体" pitchFamily="2" charset="-122"/>
              </a:rPr>
              <a:t>屈服。</a:t>
            </a:r>
            <a:r>
              <a:rPr lang="zh-CN" altLang="en-US" sz="2800">
                <a:latin typeface="方正姚体" pitchFamily="2" charset="-122"/>
                <a:ea typeface="方正姚体" pitchFamily="2" charset="-122"/>
              </a:rPr>
              <a:t> </a:t>
            </a:r>
            <a:br>
              <a:rPr lang="zh-CN" altLang="en-US" sz="2800">
                <a:latin typeface="方正姚体" pitchFamily="2" charset="-122"/>
                <a:ea typeface="方正姚体" pitchFamily="2" charset="-122"/>
              </a:rPr>
            </a:br>
            <a:r>
              <a:rPr lang="zh-CN" altLang="en-US" sz="2800">
                <a:latin typeface="方正姚体" pitchFamily="2" charset="-122"/>
                <a:ea typeface="方正姚体" pitchFamily="2" charset="-122"/>
              </a:rPr>
              <a:t>您最讨厌的缺点？</a:t>
            </a:r>
            <a:r>
              <a:rPr lang="zh-CN" altLang="en-US" sz="2800">
                <a:solidFill>
                  <a:srgbClr val="0000FF"/>
                </a:solidFill>
                <a:latin typeface="方正姚体" pitchFamily="2" charset="-122"/>
                <a:ea typeface="方正姚体" pitchFamily="2" charset="-122"/>
              </a:rPr>
              <a:t>奉迎。</a:t>
            </a:r>
            <a:r>
              <a:rPr lang="zh-CN" altLang="en-US" sz="2800">
                <a:latin typeface="方正姚体" pitchFamily="2" charset="-122"/>
                <a:ea typeface="方正姚体" pitchFamily="2" charset="-122"/>
              </a:rPr>
              <a:t> </a:t>
            </a:r>
            <a:br>
              <a:rPr lang="zh-CN" altLang="en-US" sz="2800">
                <a:latin typeface="方正姚体" pitchFamily="2" charset="-122"/>
                <a:ea typeface="方正姚体" pitchFamily="2" charset="-122"/>
              </a:rPr>
            </a:br>
            <a:r>
              <a:rPr lang="zh-CN" altLang="en-US" sz="2800">
                <a:latin typeface="方正姚体" pitchFamily="2" charset="-122"/>
                <a:ea typeface="方正姚体" pitchFamily="2" charset="-122"/>
              </a:rPr>
              <a:t>您能原谅的缺点？</a:t>
            </a:r>
            <a:r>
              <a:rPr lang="zh-CN" altLang="en-US" sz="2800">
                <a:solidFill>
                  <a:srgbClr val="0000FF"/>
                </a:solidFill>
                <a:latin typeface="方正姚体" pitchFamily="2" charset="-122"/>
                <a:ea typeface="方正姚体" pitchFamily="2" charset="-122"/>
              </a:rPr>
              <a:t>轻信。</a:t>
            </a:r>
            <a:r>
              <a:rPr lang="zh-CN" altLang="en-US" sz="2800">
                <a:latin typeface="方正姚体" pitchFamily="2" charset="-122"/>
                <a:ea typeface="方正姚体" pitchFamily="2" charset="-122"/>
              </a:rPr>
              <a:t> </a:t>
            </a:r>
            <a:br>
              <a:rPr lang="zh-CN" altLang="en-US" sz="2800">
                <a:latin typeface="方正姚体" pitchFamily="2" charset="-122"/>
                <a:ea typeface="方正姚体" pitchFamily="2" charset="-122"/>
              </a:rPr>
            </a:br>
            <a:r>
              <a:rPr lang="zh-CN" altLang="en-US" sz="2800">
                <a:latin typeface="方正姚体" pitchFamily="2" charset="-122"/>
                <a:ea typeface="方正姚体" pitchFamily="2" charset="-122"/>
              </a:rPr>
              <a:t>您喜欢做的事？</a:t>
            </a:r>
            <a:r>
              <a:rPr lang="zh-CN" altLang="en-US" sz="2800">
                <a:solidFill>
                  <a:srgbClr val="0000FF"/>
                </a:solidFill>
                <a:latin typeface="方正姚体" pitchFamily="2" charset="-122"/>
                <a:ea typeface="方正姚体" pitchFamily="2" charset="-122"/>
              </a:rPr>
              <a:t>啃书本。</a:t>
            </a:r>
            <a:r>
              <a:rPr lang="zh-CN" altLang="en-US" sz="2800">
                <a:latin typeface="方正姚体" pitchFamily="2" charset="-122"/>
                <a:ea typeface="方正姚体" pitchFamily="2" charset="-122"/>
              </a:rPr>
              <a:t> </a:t>
            </a:r>
            <a:br>
              <a:rPr lang="zh-CN" altLang="en-US" sz="2800">
                <a:latin typeface="方正姚体" pitchFamily="2" charset="-122"/>
                <a:ea typeface="方正姚体" pitchFamily="2" charset="-122"/>
              </a:rPr>
            </a:br>
            <a:r>
              <a:rPr lang="zh-CN" altLang="en-US" sz="2800">
                <a:latin typeface="方正姚体" pitchFamily="2" charset="-122"/>
                <a:ea typeface="方正姚体" pitchFamily="2" charset="-122"/>
              </a:rPr>
              <a:t>您喜爱的颜色？</a:t>
            </a:r>
            <a:r>
              <a:rPr lang="zh-CN" altLang="en-US" sz="2800">
                <a:solidFill>
                  <a:srgbClr val="0000FF"/>
                </a:solidFill>
                <a:latin typeface="方正姚体" pitchFamily="2" charset="-122"/>
                <a:ea typeface="方正姚体" pitchFamily="2" charset="-122"/>
              </a:rPr>
              <a:t>红色。</a:t>
            </a:r>
            <a:r>
              <a:rPr lang="zh-CN" altLang="en-US" sz="2800">
                <a:latin typeface="方正姚体" pitchFamily="2" charset="-122"/>
                <a:ea typeface="方正姚体" pitchFamily="2" charset="-122"/>
              </a:rPr>
              <a:t> </a:t>
            </a:r>
            <a:br>
              <a:rPr lang="zh-CN" altLang="en-US" sz="2800">
                <a:latin typeface="方正姚体" pitchFamily="2" charset="-122"/>
                <a:ea typeface="方正姚体" pitchFamily="2" charset="-122"/>
              </a:rPr>
            </a:br>
            <a:r>
              <a:rPr lang="zh-CN" altLang="en-US" sz="2800">
                <a:latin typeface="方正姚体" pitchFamily="2" charset="-122"/>
                <a:ea typeface="方正姚体" pitchFamily="2" charset="-122"/>
              </a:rPr>
              <a:t>您喜爱的名字？</a:t>
            </a:r>
            <a:r>
              <a:rPr lang="zh-CN" altLang="en-US" sz="2800">
                <a:solidFill>
                  <a:srgbClr val="0000FF"/>
                </a:solidFill>
                <a:latin typeface="方正姚体" pitchFamily="2" charset="-122"/>
                <a:ea typeface="方正姚体" pitchFamily="2" charset="-122"/>
              </a:rPr>
              <a:t>劳拉</a:t>
            </a:r>
            <a:r>
              <a:rPr lang="en-US" altLang="zh-CN">
                <a:solidFill>
                  <a:srgbClr val="0000FF"/>
                </a:solidFill>
              </a:rPr>
              <a:t>·</a:t>
            </a:r>
            <a:r>
              <a:rPr lang="zh-CN" altLang="en-US" sz="2800">
                <a:solidFill>
                  <a:srgbClr val="0000FF"/>
                </a:solidFill>
                <a:latin typeface="方正姚体" pitchFamily="2" charset="-122"/>
                <a:ea typeface="方正姚体" pitchFamily="2" charset="-122"/>
              </a:rPr>
              <a:t>燕妮。</a:t>
            </a:r>
            <a:r>
              <a:rPr lang="zh-CN" altLang="en-US" sz="2800">
                <a:latin typeface="方正姚体" pitchFamily="2" charset="-122"/>
                <a:ea typeface="方正姚体" pitchFamily="2" charset="-122"/>
              </a:rPr>
              <a:t> </a:t>
            </a:r>
            <a:br>
              <a:rPr lang="zh-CN" altLang="en-US" sz="2800">
                <a:latin typeface="方正姚体" pitchFamily="2" charset="-122"/>
                <a:ea typeface="方正姚体" pitchFamily="2" charset="-122"/>
              </a:rPr>
            </a:br>
            <a:r>
              <a:rPr lang="zh-CN" altLang="en-US" sz="2800">
                <a:latin typeface="方正姚体" pitchFamily="2" charset="-122"/>
                <a:ea typeface="方正姚体" pitchFamily="2" charset="-122"/>
              </a:rPr>
              <a:t>您喜爱的格言？</a:t>
            </a:r>
            <a:r>
              <a:rPr lang="zh-CN" altLang="en-US" sz="2800">
                <a:solidFill>
                  <a:srgbClr val="0000FF"/>
                </a:solidFill>
                <a:latin typeface="方正姚体" pitchFamily="2" charset="-122"/>
                <a:ea typeface="方正姚体" pitchFamily="2" charset="-122"/>
              </a:rPr>
              <a:t>人所具有的我都具有。</a:t>
            </a:r>
            <a:r>
              <a:rPr lang="zh-CN" altLang="en-US" sz="2800">
                <a:latin typeface="方正姚体" pitchFamily="2" charset="-122"/>
                <a:ea typeface="方正姚体" pitchFamily="2" charset="-122"/>
              </a:rPr>
              <a:t> </a:t>
            </a:r>
            <a:br>
              <a:rPr lang="zh-CN" altLang="en-US" sz="2800">
                <a:latin typeface="方正姚体" pitchFamily="2" charset="-122"/>
                <a:ea typeface="方正姚体" pitchFamily="2" charset="-122"/>
              </a:rPr>
            </a:br>
            <a:r>
              <a:rPr lang="zh-CN" altLang="en-US" sz="2800">
                <a:latin typeface="方正姚体" pitchFamily="2" charset="-122"/>
                <a:ea typeface="方正姚体" pitchFamily="2" charset="-122"/>
              </a:rPr>
              <a:t>您喜爱的座右铭？</a:t>
            </a:r>
            <a:r>
              <a:rPr lang="zh-CN" altLang="en-US" sz="2800">
                <a:latin typeface="Times New Roman" pitchFamily="18" charset="0"/>
              </a:rPr>
              <a:t> </a:t>
            </a:r>
          </a:p>
        </p:txBody>
      </p:sp>
      <p:sp>
        <p:nvSpPr>
          <p:cNvPr id="2052" name="矩形 3075"/>
          <p:cNvSpPr/>
          <p:nvPr/>
        </p:nvSpPr>
        <p:spPr>
          <a:xfrm>
            <a:off x="3419475" y="333375"/>
            <a:ext cx="4751388" cy="503238"/>
          </a:xfrm>
        </p:spPr>
        <p:txBody>
          <a:bodyPr wrap="none" fromWordArt="1" anchor="t" anchorCtr="0">
            <a:prstTxWarp prst="textDeflate">
              <a:avLst>
                <a:gd name="adj" fmla="val 0"/>
              </a:avLst>
            </a:prstTxWarp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algn="ctr"/>
            <a:r>
              <a:rPr sz="3600" kern="10">
                <a:ln>
                  <a:solidFill>
                    <a:prstClr val="black"/>
                  </a:solidFill>
                  <a:round/>
                </a:ln>
                <a:solidFill>
                  <a:srgbClr val="FF0000"/>
                </a:solidFill>
                <a:latin typeface="华文新魏" charset="0"/>
              </a:rPr>
              <a:t>《马克思的自白》</a:t>
            </a:r>
          </a:p>
        </p:txBody>
      </p:sp>
      <p:sp>
        <p:nvSpPr>
          <p:cNvPr id="2053" name="矩形 3076"/>
          <p:cNvSpPr/>
          <p:nvPr/>
        </p:nvSpPr>
        <p:spPr>
          <a:xfrm rot="5400000">
            <a:off x="-144463" y="1231901"/>
            <a:ext cx="2735263" cy="792162"/>
          </a:xfrm>
        </p:spPr>
        <p:txBody>
          <a:bodyPr wrap="none" fromWordArt="1" anchor="t" anchorCtr="0">
            <a:prstTxWarp prst="textPlain">
              <a:avLst>
                <a:gd name="adj" fmla="val 50000"/>
              </a:avLst>
            </a:prstTxWarp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algn="ctr"/>
            <a:r>
              <a:rPr sz="3600" kern="10">
                <a:ln>
                  <a:solidFill>
                    <a:srgbClr val="0000FF"/>
                  </a:solidFill>
                  <a:round/>
                </a:ln>
                <a:solidFill>
                  <a:srgbClr val="0000FF"/>
                </a:solidFill>
                <a:latin typeface="隶书" charset="0"/>
              </a:rPr>
              <a:t>思考一切</a:t>
            </a:r>
          </a:p>
        </p:txBody>
      </p:sp>
      <p:sp>
        <p:nvSpPr>
          <p:cNvPr id="2" name="灯片编号占位符 1">
            <a:extLst>
              <a:ext uri="{FF2B5EF4-FFF2-40B4-BE49-F238E27FC236}">
                <a16:creationId xmlns:a16="http://schemas.microsoft.com/office/drawing/2014/main" id="{7EBC681E-4829-D8A0-22F7-4564792FDA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algn="r"/>
            <a:fld id="{64C871F8-AEE9-4BF6-9040-3B2E2AF411A2}" type="slidenum">
              <a:rPr lang="zh-CN" altLang="en-US" sz="1400" smtClean="0"/>
              <a:t>1</a:t>
            </a:fld>
            <a:endParaRPr lang="zh-CN" altLang="en-US" sz="1400"/>
          </a:p>
        </p:txBody>
      </p:sp>
      <p:sp>
        <p:nvSpPr>
          <p:cNvPr id="3" name="页脚占位符 2">
            <a:extLst>
              <a:ext uri="{FF2B5EF4-FFF2-40B4-BE49-F238E27FC236}">
                <a16:creationId xmlns:a16="http://schemas.microsoft.com/office/drawing/2014/main" id="{A00A12B3-4BF9-53BE-67D2-B98227EA36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algn="ctr"/>
            <a:endParaRPr lang="zh-CN" altLang="en-US" sz="140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1" presetClass="entr" presetSubtype="0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70" decel="100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8" dur="770" decel="100000"/>
                                        <p:tgtEl>
                                          <p:spTgt spid="2053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9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10" dur="77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11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2" dur="77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13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74" name="矩形 4097"/>
          <p:cNvSpPr/>
          <p:nvPr/>
        </p:nvSpPr>
        <p:spPr>
          <a:xfrm rot="5400000">
            <a:off x="-1223963" y="2960688"/>
            <a:ext cx="5688013" cy="865188"/>
          </a:xfrm>
        </p:spPr>
        <p:txBody>
          <a:bodyPr wrap="none" fromWordArt="1" anchor="t" anchorCtr="0">
            <a:prstTxWarp prst="textPlain">
              <a:avLst>
                <a:gd name="adj" fmla="val 50000"/>
              </a:avLst>
            </a:prstTxWarp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algn="ctr"/>
            <a:r>
              <a:rPr sz="3600" kern="10">
                <a:ln>
                  <a:solidFill>
                    <a:prstClr val="black"/>
                  </a:solidFill>
                  <a:round/>
                </a:ln>
                <a:solidFill>
                  <a:srgbClr val="000000"/>
                </a:solidFill>
                <a:latin typeface="黑体"/>
              </a:rPr>
              <a:t>在马克思墓前的讲话</a:t>
            </a:r>
          </a:p>
        </p:txBody>
      </p:sp>
      <p:sp>
        <p:nvSpPr>
          <p:cNvPr id="3075" name="矩形 4098"/>
          <p:cNvSpPr/>
          <p:nvPr/>
        </p:nvSpPr>
        <p:spPr>
          <a:xfrm rot="5400000">
            <a:off x="2257426" y="3295650"/>
            <a:ext cx="1371600" cy="485775"/>
          </a:xfrm>
        </p:spPr>
        <p:txBody>
          <a:bodyPr wrap="none" fromWordArt="1" anchor="t" anchorCtr="0">
            <a:prstTxWarp prst="textPlain">
              <a:avLst>
                <a:gd name="adj" fmla="val 50000"/>
              </a:avLst>
            </a:prstTxWarp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algn="ctr"/>
            <a:r>
              <a:rPr sz="3600" kern="10">
                <a:ln>
                  <a:solidFill>
                    <a:srgbClr val="0000FF"/>
                  </a:solidFill>
                  <a:round/>
                </a:ln>
                <a:solidFill>
                  <a:srgbClr val="0000FF"/>
                </a:solidFill>
                <a:latin typeface="华文行楷" charset="0"/>
              </a:rPr>
              <a:t>恩格斯</a:t>
            </a:r>
          </a:p>
        </p:txBody>
      </p:sp>
      <p:pic>
        <p:nvPicPr>
          <p:cNvPr id="3076" name="图片 409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6763" y="0"/>
            <a:ext cx="4567237" cy="6858000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2" name="灯片编号占位符 1">
            <a:extLst>
              <a:ext uri="{FF2B5EF4-FFF2-40B4-BE49-F238E27FC236}">
                <a16:creationId xmlns:a16="http://schemas.microsoft.com/office/drawing/2014/main" id="{9F3EF34C-7B58-E22C-FBCD-C8FBCECFF8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algn="r"/>
            <a:fld id="{64C871F8-AEE9-4BF6-9040-3B2E2AF411A2}" type="slidenum">
              <a:rPr lang="zh-CN" altLang="en-US" sz="1400" smtClean="0"/>
              <a:t>2</a:t>
            </a:fld>
            <a:endParaRPr lang="zh-CN" altLang="en-US" sz="1400"/>
          </a:p>
        </p:txBody>
      </p:sp>
      <p:sp>
        <p:nvSpPr>
          <p:cNvPr id="3" name="页脚占位符 2">
            <a:extLst>
              <a:ext uri="{FF2B5EF4-FFF2-40B4-BE49-F238E27FC236}">
                <a16:creationId xmlns:a16="http://schemas.microsoft.com/office/drawing/2014/main" id="{2DA3EBDC-F6F8-AEB0-E093-B3C70AB053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algn="ctr"/>
            <a:endParaRPr lang="zh-CN" altLang="en-US" sz="14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97" name="文本框 5121"/>
          <p:cNvSpPr txBox="1"/>
          <p:nvPr/>
        </p:nvSpPr>
        <p:spPr>
          <a:xfrm>
            <a:off x="2879725" y="2003425"/>
            <a:ext cx="184150" cy="366713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endParaRPr lang="zh-CN" altLang="zh-CN"/>
          </a:p>
        </p:txBody>
      </p:sp>
      <p:sp>
        <p:nvSpPr>
          <p:cNvPr id="4098" name="文本框 5122"/>
          <p:cNvSpPr txBox="1"/>
          <p:nvPr/>
        </p:nvSpPr>
        <p:spPr>
          <a:xfrm>
            <a:off x="1905000" y="2055813"/>
            <a:ext cx="5029200" cy="3506787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r>
              <a:rPr lang="zh-CN" altLang="en-US" sz="4400" b="1">
                <a:ea typeface="楷体_GB2312" pitchFamily="49" charset="-122"/>
              </a:rPr>
              <a:t>开头：述其</a:t>
            </a:r>
            <a:r>
              <a:rPr lang="zh-CN" altLang="en-US" sz="4800" b="1">
                <a:solidFill>
                  <a:srgbClr val="660066"/>
                </a:solidFill>
                <a:ea typeface="黑体" pitchFamily="2" charset="-122"/>
              </a:rPr>
              <a:t>哀</a:t>
            </a:r>
          </a:p>
          <a:p>
            <a:pPr lvl="0" algn="ctr"/>
            <a:endParaRPr lang="zh-CN" altLang="en-US" sz="4000" b="1">
              <a:ea typeface="楷体_GB2312" pitchFamily="49" charset="-122"/>
            </a:endParaRPr>
          </a:p>
          <a:p>
            <a:pPr lvl="0" algn="ctr"/>
            <a:r>
              <a:rPr lang="zh-CN" altLang="en-US" sz="4400" b="1">
                <a:ea typeface="楷体_GB2312" pitchFamily="49" charset="-122"/>
              </a:rPr>
              <a:t>主体：赞其</a:t>
            </a:r>
            <a:r>
              <a:rPr lang="zh-CN" altLang="en-US" sz="4800" b="1">
                <a:solidFill>
                  <a:srgbClr val="660066"/>
                </a:solidFill>
                <a:ea typeface="黑体" pitchFamily="2" charset="-122"/>
              </a:rPr>
              <a:t>功</a:t>
            </a:r>
          </a:p>
          <a:p>
            <a:pPr lvl="0" algn="ctr"/>
            <a:endParaRPr lang="zh-CN" altLang="en-US" sz="4000" b="1">
              <a:ea typeface="楷体_GB2312" pitchFamily="49" charset="-122"/>
            </a:endParaRPr>
          </a:p>
          <a:p>
            <a:pPr lvl="0" algn="ctr"/>
            <a:r>
              <a:rPr lang="zh-CN" altLang="en-US" sz="4400" b="1">
                <a:ea typeface="楷体_GB2312" pitchFamily="49" charset="-122"/>
              </a:rPr>
              <a:t>结尾：颂其</a:t>
            </a:r>
            <a:r>
              <a:rPr lang="zh-CN" altLang="en-US" sz="4800" b="1">
                <a:solidFill>
                  <a:srgbClr val="660066"/>
                </a:solidFill>
                <a:ea typeface="黑体" pitchFamily="2" charset="-122"/>
              </a:rPr>
              <a:t>德</a:t>
            </a:r>
          </a:p>
        </p:txBody>
      </p:sp>
      <p:sp>
        <p:nvSpPr>
          <p:cNvPr id="4099" name="文本框 5123"/>
          <p:cNvSpPr txBox="1"/>
          <p:nvPr/>
        </p:nvSpPr>
        <p:spPr>
          <a:xfrm>
            <a:off x="2971800" y="852488"/>
            <a:ext cx="3276600" cy="8239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en-US" sz="4800" b="1">
                <a:ea typeface="黑体" pitchFamily="2" charset="-122"/>
              </a:rPr>
              <a:t>悼词结构</a:t>
            </a:r>
          </a:p>
        </p:txBody>
      </p:sp>
      <p:sp>
        <p:nvSpPr>
          <p:cNvPr id="2" name="灯片编号占位符 1">
            <a:extLst>
              <a:ext uri="{FF2B5EF4-FFF2-40B4-BE49-F238E27FC236}">
                <a16:creationId xmlns:a16="http://schemas.microsoft.com/office/drawing/2014/main" id="{E416052C-CFE5-09E6-B8CA-87B42F8620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algn="r"/>
            <a:fld id="{64C871F8-AEE9-4BF6-9040-3B2E2AF411A2}" type="slidenum">
              <a:rPr lang="zh-CN" altLang="en-US" sz="1400" smtClean="0"/>
              <a:t>3</a:t>
            </a:fld>
            <a:endParaRPr lang="zh-CN" altLang="en-US" sz="1400"/>
          </a:p>
        </p:txBody>
      </p:sp>
      <p:sp>
        <p:nvSpPr>
          <p:cNvPr id="3" name="页脚占位符 2">
            <a:extLst>
              <a:ext uri="{FF2B5EF4-FFF2-40B4-BE49-F238E27FC236}">
                <a16:creationId xmlns:a16="http://schemas.microsoft.com/office/drawing/2014/main" id="{80C36E22-57E4-6F5E-977E-726F9394DB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algn="ctr"/>
            <a:endParaRPr lang="zh-CN" altLang="en-US" sz="140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09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09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09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09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09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09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121" name="矩形 6145"/>
          <p:cNvSpPr/>
          <p:nvPr/>
        </p:nvSpPr>
        <p:spPr>
          <a:xfrm rot="5400000">
            <a:off x="-539750" y="2420938"/>
            <a:ext cx="3311525" cy="863600"/>
          </a:xfrm>
        </p:spPr>
        <p:txBody>
          <a:bodyPr wrap="none" fromWordArt="1" anchor="t" anchorCtr="0">
            <a:prstTxWarp prst="textPlain">
              <a:avLst>
                <a:gd name="adj" fmla="val 50000"/>
              </a:avLst>
            </a:prstTxWarp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algn="ctr"/>
            <a:r>
              <a:rPr sz="3600" kern="10">
                <a:ln>
                  <a:solidFill>
                    <a:srgbClr val="FF0000"/>
                  </a:solidFill>
                  <a:round/>
                </a:ln>
                <a:solidFill>
                  <a:srgbClr val="FF0000"/>
                </a:solidFill>
                <a:latin typeface="华文新魏" charset="0"/>
              </a:rPr>
              <a:t>学习目标</a:t>
            </a:r>
          </a:p>
        </p:txBody>
      </p:sp>
      <p:sp>
        <p:nvSpPr>
          <p:cNvPr id="5122" name="文本框 6146"/>
          <p:cNvSpPr txBox="1"/>
          <p:nvPr/>
        </p:nvSpPr>
        <p:spPr>
          <a:xfrm>
            <a:off x="1835150" y="1700213"/>
            <a:ext cx="7056438" cy="2597150"/>
          </a:xfrm>
          <a:prstGeom prst="rect">
            <a:avLst/>
          </a:prstGeom>
          <a:noFill/>
          <a:ln w="38100" cmpd="dbl">
            <a:solidFill>
              <a:srgbClr val="FF0000"/>
            </a:solidFill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en-US" altLang="zh-CN" sz="5400">
                <a:ea typeface="方正姚体" pitchFamily="2" charset="-122"/>
              </a:rPr>
              <a:t>1</a:t>
            </a:r>
            <a:r>
              <a:rPr lang="zh-CN" altLang="en-US" sz="5400">
                <a:ea typeface="方正姚体" pitchFamily="2" charset="-122"/>
              </a:rPr>
              <a:t>、品语言，体会“哀”       </a:t>
            </a:r>
          </a:p>
          <a:p>
            <a:pPr lvl="0"/>
            <a:r>
              <a:rPr lang="en-US" altLang="zh-CN" sz="5400">
                <a:ea typeface="方正姚体" pitchFamily="2" charset="-122"/>
              </a:rPr>
              <a:t>2</a:t>
            </a:r>
            <a:r>
              <a:rPr lang="zh-CN" altLang="en-US" sz="5400">
                <a:ea typeface="方正姚体" pitchFamily="2" charset="-122"/>
              </a:rPr>
              <a:t>、理思路，概括“功”</a:t>
            </a:r>
          </a:p>
          <a:p>
            <a:pPr lvl="0"/>
            <a:r>
              <a:rPr lang="en-US" altLang="zh-CN" sz="5400">
                <a:ea typeface="方正姚体" pitchFamily="2" charset="-122"/>
              </a:rPr>
              <a:t>3</a:t>
            </a:r>
            <a:r>
              <a:rPr lang="zh-CN" altLang="en-US" sz="5400">
                <a:ea typeface="方正姚体" pitchFamily="2" charset="-122"/>
              </a:rPr>
              <a:t>、明主旨，感悟“德”</a:t>
            </a:r>
          </a:p>
        </p:txBody>
      </p:sp>
      <p:pic>
        <p:nvPicPr>
          <p:cNvPr id="5123" name="图片 614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92950" y="5299075"/>
            <a:ext cx="2051050" cy="1558925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2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11061700" y="12395200"/>
            <a:ext cx="0" cy="0"/>
          </a:xfrm>
          <a:prstGeom prst="rect">
            <a:avLst/>
          </a:prstGeom>
          <a:ln>
            <a:noFill/>
          </a:ln>
        </p:spPr>
      </p:pic>
      <p:sp>
        <p:nvSpPr>
          <p:cNvPr id="3" name="灯片编号占位符 2">
            <a:extLst>
              <a:ext uri="{FF2B5EF4-FFF2-40B4-BE49-F238E27FC236}">
                <a16:creationId xmlns:a16="http://schemas.microsoft.com/office/drawing/2014/main" id="{F97932DB-3C91-6FC7-C6DB-CBE963ED51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algn="r"/>
            <a:fld id="{64C871F8-AEE9-4BF6-9040-3B2E2AF411A2}" type="slidenum">
              <a:rPr lang="zh-CN" altLang="en-US" sz="1400" smtClean="0"/>
              <a:t>4</a:t>
            </a:fld>
            <a:endParaRPr lang="zh-CN" altLang="en-US" sz="1400"/>
          </a:p>
        </p:txBody>
      </p:sp>
      <p:sp>
        <p:nvSpPr>
          <p:cNvPr id="4" name="页脚占位符 3">
            <a:extLst>
              <a:ext uri="{FF2B5EF4-FFF2-40B4-BE49-F238E27FC236}">
                <a16:creationId xmlns:a16="http://schemas.microsoft.com/office/drawing/2014/main" id="{74C7858C-137F-0694-07D2-7431E4BBBC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algn="ctr"/>
            <a:endParaRPr lang="zh-CN" altLang="en-US" sz="14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145" name="文本框 7169"/>
          <p:cNvSpPr txBox="1"/>
          <p:nvPr/>
        </p:nvSpPr>
        <p:spPr>
          <a:xfrm>
            <a:off x="539750" y="2205038"/>
            <a:ext cx="7993063" cy="13112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en-US" altLang="zh-CN" sz="4000" b="1">
                <a:ea typeface="楷体_GB2312" pitchFamily="49" charset="-122"/>
              </a:rPr>
              <a:t>       </a:t>
            </a:r>
            <a:r>
              <a:rPr lang="zh-CN" altLang="en-US" sz="4000" b="1">
                <a:ea typeface="楷体_GB2312" pitchFamily="49" charset="-122"/>
              </a:rPr>
              <a:t>朗读课文，按照“哀、功、德”这三个字来划分结构    </a:t>
            </a:r>
          </a:p>
        </p:txBody>
      </p:sp>
      <p:pic>
        <p:nvPicPr>
          <p:cNvPr id="6146" name="图片 717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464175"/>
            <a:ext cx="1835150" cy="1393825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6147" name="文本框 7171"/>
          <p:cNvSpPr txBox="1"/>
          <p:nvPr/>
        </p:nvSpPr>
        <p:spPr>
          <a:xfrm>
            <a:off x="2124075" y="5445125"/>
            <a:ext cx="6696075" cy="1225550"/>
          </a:xfrm>
          <a:prstGeom prst="rect">
            <a:avLst/>
          </a:prstGeom>
          <a:noFill/>
          <a:ln w="38100" cmpd="dbl">
            <a:solidFill>
              <a:srgbClr val="0000FF"/>
            </a:solidFill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en-US" altLang="zh-CN" sz="2400">
                <a:ea typeface="华文行楷" pitchFamily="2" charset="-122"/>
              </a:rPr>
              <a:t>       </a:t>
            </a:r>
            <a:r>
              <a:rPr lang="zh-CN" altLang="en-US" sz="2400">
                <a:ea typeface="华文行楷" pitchFamily="2" charset="-122"/>
              </a:rPr>
              <a:t>历史上的哲学家总是千方百计地以各种各样的方式解释世界，然而更重要的是改造世界。</a:t>
            </a:r>
          </a:p>
          <a:p>
            <a:pPr lvl="0"/>
            <a:r>
              <a:rPr lang="zh-CN" altLang="en-US" sz="2400">
                <a:ea typeface="华文行楷" pitchFamily="2" charset="-122"/>
              </a:rPr>
              <a:t>                                      </a:t>
            </a:r>
            <a:r>
              <a:rPr lang="en-US" altLang="zh-CN" sz="2400">
                <a:ea typeface="华文行楷" pitchFamily="2" charset="-122"/>
              </a:rPr>
              <a:t>——</a:t>
            </a:r>
            <a:r>
              <a:rPr lang="zh-CN" altLang="en-US" sz="2400">
                <a:ea typeface="华文行楷" pitchFamily="2" charset="-122"/>
              </a:rPr>
              <a:t>马克思的墓志铭</a:t>
            </a:r>
          </a:p>
        </p:txBody>
      </p:sp>
      <p:sp>
        <p:nvSpPr>
          <p:cNvPr id="6148" name="文本框 7172"/>
          <p:cNvSpPr txBox="1"/>
          <p:nvPr/>
        </p:nvSpPr>
        <p:spPr>
          <a:xfrm>
            <a:off x="1258888" y="765175"/>
            <a:ext cx="6913562" cy="823913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r>
              <a:rPr lang="zh-CN" altLang="en-US" sz="4800" b="1">
                <a:ea typeface="黑体" pitchFamily="2" charset="-122"/>
              </a:rPr>
              <a:t>整体感知</a:t>
            </a:r>
          </a:p>
        </p:txBody>
      </p:sp>
      <p:sp>
        <p:nvSpPr>
          <p:cNvPr id="2" name="灯片编号占位符 1">
            <a:extLst>
              <a:ext uri="{FF2B5EF4-FFF2-40B4-BE49-F238E27FC236}">
                <a16:creationId xmlns:a16="http://schemas.microsoft.com/office/drawing/2014/main" id="{03C7E9F6-7E82-2DFA-6400-B43A5DCF26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algn="r"/>
            <a:fld id="{64C871F8-AEE9-4BF6-9040-3B2E2AF411A2}" type="slidenum">
              <a:rPr lang="zh-CN" altLang="en-US" sz="1400" smtClean="0"/>
              <a:t>5</a:t>
            </a:fld>
            <a:endParaRPr lang="zh-CN" altLang="en-US" sz="1400"/>
          </a:p>
        </p:txBody>
      </p:sp>
      <p:sp>
        <p:nvSpPr>
          <p:cNvPr id="3" name="页脚占位符 2">
            <a:extLst>
              <a:ext uri="{FF2B5EF4-FFF2-40B4-BE49-F238E27FC236}">
                <a16:creationId xmlns:a16="http://schemas.microsoft.com/office/drawing/2014/main" id="{0FA4F912-0DC0-AEBC-6258-8216EED4A3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algn="ctr"/>
            <a:endParaRPr lang="zh-CN" altLang="en-US" sz="14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169" name="图片 819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7170" name="cb2357c40591ae11.mp3">
            <a:hlinkClick action="ppaction://media"/>
          </p:cNvPr>
          <p:cNvPicPr>
            <a:picLocks noRot="1" noChangeAspect="1"/>
          </p:cNvPicPr>
          <p:nvPr>
            <a:audioFile r:link="rId4"/>
            <p:extLst/>
          </p:nvPr>
        </p:nvPicPr>
        <p:blipFill>
          <a:blip r:embed="rId3"/>
          <a:stretch>
            <a:fillRect/>
          </a:stretch>
        </p:blipFill>
        <p:spPr>
          <a:xfrm>
            <a:off x="8604250" y="6381750"/>
            <a:ext cx="304800" cy="304800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2" name="灯片编号占位符 1">
            <a:extLst>
              <a:ext uri="{FF2B5EF4-FFF2-40B4-BE49-F238E27FC236}">
                <a16:creationId xmlns:a16="http://schemas.microsoft.com/office/drawing/2014/main" id="{7C1DC97C-4476-CFDF-AB5E-F881B18185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algn="r"/>
            <a:fld id="{64C871F8-AEE9-4BF6-9040-3B2E2AF411A2}" type="slidenum">
              <a:rPr lang="zh-CN" altLang="en-US" sz="1400" smtClean="0"/>
              <a:t>6</a:t>
            </a:fld>
            <a:endParaRPr lang="zh-CN" altLang="en-US" sz="1400"/>
          </a:p>
        </p:txBody>
      </p:sp>
      <p:sp>
        <p:nvSpPr>
          <p:cNvPr id="3" name="页脚占位符 2">
            <a:extLst>
              <a:ext uri="{FF2B5EF4-FFF2-40B4-BE49-F238E27FC236}">
                <a16:creationId xmlns:a16="http://schemas.microsoft.com/office/drawing/2014/main" id="{37E54621-C5D1-A265-129B-2F987F3301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algn="ctr"/>
            <a:endParaRPr lang="zh-CN" altLang="en-US" sz="140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17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53592" fill="hold"/>
                                        <p:tgtEl>
                                          <p:spTgt spid="717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170"/>
                  </p:tgtEl>
                </p:cond>
              </p:nextCondLst>
            </p:seq>
            <p:audio>
              <p:cMediaNode showWhenStopped="0">
                <p:cTn id="9" fill="hold" display="0">
                  <p:stCondLst>
                    <p:cond delay="0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170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193" name="文本框 9217"/>
          <p:cNvSpPr txBox="1"/>
          <p:nvPr/>
        </p:nvSpPr>
        <p:spPr>
          <a:xfrm>
            <a:off x="685800" y="1905000"/>
            <a:ext cx="7315200" cy="823913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r>
              <a:rPr lang="zh-CN" altLang="en-US" sz="4800" b="1">
                <a:ea typeface="黑体" pitchFamily="2" charset="-122"/>
              </a:rPr>
              <a:t>一、品语言，体会“哀”</a:t>
            </a:r>
          </a:p>
        </p:txBody>
      </p:sp>
      <p:sp>
        <p:nvSpPr>
          <p:cNvPr id="8194" name="文本框 9218"/>
          <p:cNvSpPr txBox="1"/>
          <p:nvPr/>
        </p:nvSpPr>
        <p:spPr>
          <a:xfrm>
            <a:off x="1403350" y="3068638"/>
            <a:ext cx="6269038" cy="13112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en-US" altLang="zh-CN" sz="4000" b="1">
                <a:ea typeface="黑体" pitchFamily="2" charset="-122"/>
              </a:rPr>
              <a:t>       </a:t>
            </a:r>
            <a:r>
              <a:rPr lang="zh-CN" altLang="en-US" sz="4000" b="1">
                <a:ea typeface="楷体_GB2312" pitchFamily="49" charset="-122"/>
              </a:rPr>
              <a:t>从哪些</a:t>
            </a:r>
            <a:r>
              <a:rPr lang="zh-CN" altLang="en-US" sz="4000" b="1">
                <a:solidFill>
                  <a:srgbClr val="CC0099"/>
                </a:solidFill>
                <a:ea typeface="楷体_GB2312" pitchFamily="49" charset="-122"/>
              </a:rPr>
              <a:t>词语</a:t>
            </a:r>
            <a:r>
              <a:rPr lang="zh-CN" altLang="en-US" sz="4000" b="1">
                <a:ea typeface="楷体_GB2312" pitchFamily="49" charset="-122"/>
              </a:rPr>
              <a:t>可以感受到</a:t>
            </a:r>
          </a:p>
          <a:p>
            <a:pPr lvl="0"/>
            <a:r>
              <a:rPr lang="zh-CN" altLang="en-US" sz="4000" b="1">
                <a:ea typeface="楷体_GB2312" pitchFamily="49" charset="-122"/>
              </a:rPr>
              <a:t>深沉的悲哀？</a:t>
            </a:r>
          </a:p>
        </p:txBody>
      </p:sp>
      <p:sp>
        <p:nvSpPr>
          <p:cNvPr id="2" name="灯片编号占位符 1">
            <a:extLst>
              <a:ext uri="{FF2B5EF4-FFF2-40B4-BE49-F238E27FC236}">
                <a16:creationId xmlns:a16="http://schemas.microsoft.com/office/drawing/2014/main" id="{20DF7B22-383A-275A-5E41-3835F322BB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algn="r"/>
            <a:fld id="{64C871F8-AEE9-4BF6-9040-3B2E2AF411A2}" type="slidenum">
              <a:rPr lang="zh-CN" altLang="en-US" sz="1400" smtClean="0"/>
              <a:t>7</a:t>
            </a:fld>
            <a:endParaRPr lang="zh-CN" altLang="en-US" sz="1400"/>
          </a:p>
        </p:txBody>
      </p:sp>
      <p:sp>
        <p:nvSpPr>
          <p:cNvPr id="3" name="页脚占位符 2">
            <a:extLst>
              <a:ext uri="{FF2B5EF4-FFF2-40B4-BE49-F238E27FC236}">
                <a16:creationId xmlns:a16="http://schemas.microsoft.com/office/drawing/2014/main" id="{D2DDF17D-A919-1837-EE25-DD601C944B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algn="ctr"/>
            <a:endParaRPr lang="zh-CN" altLang="en-US" sz="14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17" name="文本框 99"/>
          <p:cNvSpPr txBox="1"/>
          <p:nvPr/>
        </p:nvSpPr>
        <p:spPr>
          <a:xfrm>
            <a:off x="474663" y="1223963"/>
            <a:ext cx="8415337" cy="3538537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304800"/>
            <a:r>
              <a:rPr lang="zh-CN" altLang="zh-CN" sz="2800"/>
              <a:t>3月14日下午两点三刻，当代最伟大的思想家停止思想了。让他一个人留在房里还不到两分钟，当我们进去的时候，便发现他在安乐椅上安静地睡着了——但已经永远地睡着了。</a:t>
            </a:r>
          </a:p>
          <a:p>
            <a:pPr marL="0" lvl="0" indent="304800"/>
            <a:endParaRPr lang="zh-CN" altLang="zh-CN" sz="2800"/>
          </a:p>
          <a:p>
            <a:pPr marL="0" lvl="0" indent="304800"/>
            <a:r>
              <a:rPr lang="zh-CN" altLang="zh-CN" sz="2800"/>
              <a:t>当代伟大的思想家停止心跳了。让他一个人留在房间里两分钟，等我们再进去的时候，便发现他在安乐椅上逝世了。</a:t>
            </a:r>
            <a:endParaRPr lang="zh-CN" altLang="en-US" sz="2800"/>
          </a:p>
        </p:txBody>
      </p:sp>
      <p:sp>
        <p:nvSpPr>
          <p:cNvPr id="2" name="灯片编号占位符 1">
            <a:extLst>
              <a:ext uri="{FF2B5EF4-FFF2-40B4-BE49-F238E27FC236}">
                <a16:creationId xmlns:a16="http://schemas.microsoft.com/office/drawing/2014/main" id="{C57B9F5D-9ADA-93DF-5CA0-ABEAD6C410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algn="r"/>
            <a:fld id="{64C871F8-AEE9-4BF6-9040-3B2E2AF411A2}" type="slidenum">
              <a:rPr lang="zh-CN" altLang="en-US" sz="1400" smtClean="0"/>
              <a:t>8</a:t>
            </a:fld>
            <a:endParaRPr lang="zh-CN" altLang="en-US" sz="1400"/>
          </a:p>
        </p:txBody>
      </p:sp>
      <p:sp>
        <p:nvSpPr>
          <p:cNvPr id="3" name="页脚占位符 2">
            <a:extLst>
              <a:ext uri="{FF2B5EF4-FFF2-40B4-BE49-F238E27FC236}">
                <a16:creationId xmlns:a16="http://schemas.microsoft.com/office/drawing/2014/main" id="{E952E6C5-33EF-9FB9-B125-1A13D8DE8C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algn="ctr"/>
            <a:endParaRPr lang="zh-CN" altLang="en-US" sz="14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41" name="文本框 1"/>
          <p:cNvSpPr txBox="1"/>
          <p:nvPr/>
        </p:nvSpPr>
        <p:spPr>
          <a:xfrm>
            <a:off x="577850" y="1173163"/>
            <a:ext cx="8120063" cy="4706937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304800"/>
            <a:r>
              <a:rPr lang="en-US" altLang="zh-CN" sz="2000">
                <a:latin typeface="宋体" pitchFamily="2" charset="-122"/>
              </a:rPr>
              <a:t>1.</a:t>
            </a:r>
            <a:r>
              <a:rPr lang="zh-CN" altLang="zh-CN" sz="2000" b="1">
                <a:solidFill>
                  <a:srgbClr val="0000FF"/>
                </a:solidFill>
                <a:latin typeface="Times New Roman" pitchFamily="18" charset="0"/>
              </a:rPr>
              <a:t>两点三刻：</a:t>
            </a:r>
            <a:r>
              <a:rPr lang="zh-CN" altLang="zh-CN" sz="2000">
                <a:latin typeface="Times New Roman" pitchFamily="18" charset="0"/>
              </a:rPr>
              <a:t>对时间交代的具体，可见作者对这个时刻的永志不忘，刻骨铭心，可见悲痛之情。写明具体时刻，表明马克思的逝世对于恩格斯来讲，对于整个世界来讲是多么的非同寻常，在这一时刻恩格斯没有在马克思身旁，终生的挚友就这样静静地走了，恩格斯抱憾终生。这一时刻更是令世人万分悲痛和无法忘记的。</a:t>
            </a:r>
            <a:endParaRPr lang="en-US" altLang="zh-CN" sz="2000">
              <a:latin typeface="宋体" pitchFamily="2" charset="-122"/>
            </a:endParaRPr>
          </a:p>
          <a:p>
            <a:pPr marL="0" lvl="0" indent="304800"/>
            <a:r>
              <a:rPr lang="en-US" altLang="zh-CN" sz="2000">
                <a:latin typeface="宋体" pitchFamily="2" charset="-122"/>
              </a:rPr>
              <a:t>2.</a:t>
            </a:r>
            <a:r>
              <a:rPr lang="zh-CN" altLang="zh-CN" sz="2000" b="1">
                <a:solidFill>
                  <a:srgbClr val="0000FF"/>
                </a:solidFill>
                <a:latin typeface="Times New Roman" pitchFamily="18" charset="0"/>
              </a:rPr>
              <a:t>最伟大的思想家</a:t>
            </a:r>
            <a:r>
              <a:rPr lang="zh-CN" altLang="zh-CN" sz="2000">
                <a:latin typeface="Times New Roman" pitchFamily="18" charset="0"/>
              </a:rPr>
              <a:t>：高度评价，可见崇敬，由崇敬自然哀伤。最在这里是程度副词，突出了马克思在哲学界的无与伦比的地位。</a:t>
            </a:r>
            <a:endParaRPr lang="en-US" altLang="zh-CN" sz="2000">
              <a:latin typeface="宋体" pitchFamily="2" charset="-122"/>
            </a:endParaRPr>
          </a:p>
          <a:p>
            <a:pPr marL="0" lvl="0" indent="304800"/>
            <a:r>
              <a:rPr lang="en-US" altLang="zh-CN" sz="2000">
                <a:latin typeface="宋体" pitchFamily="2" charset="-122"/>
              </a:rPr>
              <a:t>3.</a:t>
            </a:r>
            <a:r>
              <a:rPr lang="zh-CN" altLang="zh-CN" sz="2000" b="1">
                <a:solidFill>
                  <a:srgbClr val="0000FF"/>
                </a:solidFill>
                <a:latin typeface="Times New Roman" pitchFamily="18" charset="0"/>
              </a:rPr>
              <a:t>停止思想</a:t>
            </a:r>
            <a:r>
              <a:rPr lang="zh-CN" altLang="zh-CN" sz="2000">
                <a:latin typeface="Times New Roman" pitchFamily="18" charset="0"/>
              </a:rPr>
              <a:t>：不说去世，是不忍。亲人去世，谁忍心说去世呢？可见悲痛之深。讳饰的修辞。也切合马克思的身份，暗含了对战友生命不息，思想不止的崇敬。</a:t>
            </a:r>
            <a:endParaRPr lang="en-US" altLang="zh-CN" sz="2000">
              <a:latin typeface="宋体" pitchFamily="2" charset="-122"/>
            </a:endParaRPr>
          </a:p>
          <a:p>
            <a:pPr marL="0" lvl="0" indent="304800"/>
            <a:r>
              <a:rPr lang="en-US" altLang="zh-CN" sz="2000">
                <a:latin typeface="宋体" pitchFamily="2" charset="-122"/>
              </a:rPr>
              <a:t>4.</a:t>
            </a:r>
            <a:r>
              <a:rPr lang="zh-CN" altLang="zh-CN" sz="2000" b="1">
                <a:solidFill>
                  <a:srgbClr val="0000FF"/>
                </a:solidFill>
                <a:latin typeface="Times New Roman" pitchFamily="18" charset="0"/>
              </a:rPr>
              <a:t>还不到两分钟</a:t>
            </a:r>
            <a:r>
              <a:rPr lang="zh-CN" altLang="zh-CN" sz="2000">
                <a:latin typeface="Times New Roman" pitchFamily="18" charset="0"/>
              </a:rPr>
              <a:t>：</a:t>
            </a:r>
            <a:r>
              <a:rPr lang="en-US" altLang="zh-CN" sz="2000">
                <a:latin typeface="宋体" pitchFamily="2" charset="-122"/>
              </a:rPr>
              <a:t>“</a:t>
            </a:r>
            <a:r>
              <a:rPr lang="zh-CN" altLang="zh-CN" sz="2000">
                <a:latin typeface="Times New Roman" pitchFamily="18" charset="0"/>
              </a:rPr>
              <a:t>还</a:t>
            </a:r>
            <a:r>
              <a:rPr lang="en-US" altLang="zh-CN" sz="2000">
                <a:latin typeface="宋体" pitchFamily="2" charset="-122"/>
              </a:rPr>
              <a:t>”</a:t>
            </a:r>
            <a:r>
              <a:rPr lang="zh-CN" altLang="zh-CN" sz="2000">
                <a:latin typeface="Times New Roman" pitchFamily="18" charset="0"/>
              </a:rPr>
              <a:t>流露出在马克思临终时未能陪伴在他身边的无限惋惜和遗憾的感情。两分钟，强调时间短暂，可见去世之突然，饱含了作者对战友溘然辞世未能见最后一面的深深遗憾。</a:t>
            </a:r>
            <a:endParaRPr lang="en-US" altLang="zh-CN" sz="2000">
              <a:latin typeface="宋体" pitchFamily="2" charset="-122"/>
            </a:endParaRPr>
          </a:p>
          <a:p>
            <a:pPr marL="0" lvl="0" indent="304800"/>
            <a:r>
              <a:rPr lang="en-US" altLang="zh-CN" sz="2000">
                <a:latin typeface="宋体" pitchFamily="2" charset="-122"/>
              </a:rPr>
              <a:t>5.</a:t>
            </a:r>
            <a:r>
              <a:rPr lang="zh-CN" altLang="zh-CN" sz="2000" b="1">
                <a:solidFill>
                  <a:srgbClr val="0000FF"/>
                </a:solidFill>
                <a:latin typeface="Times New Roman" pitchFamily="18" charset="0"/>
              </a:rPr>
              <a:t>安静地睡着了</a:t>
            </a:r>
            <a:r>
              <a:rPr lang="zh-CN" altLang="zh-CN" sz="2000"/>
              <a:t>——</a:t>
            </a:r>
            <a:r>
              <a:rPr lang="zh-CN" altLang="zh-CN" sz="2000">
                <a:latin typeface="Times New Roman" pitchFamily="18" charset="0"/>
              </a:rPr>
              <a:t>但已经是永远地睡着了：表达了作者由马克思逝世所引起的感情上的悲痛；同时也表明了马克思遗容的安详。</a:t>
            </a:r>
            <a:endParaRPr lang="zh-CN" altLang="en-US" sz="2000"/>
          </a:p>
        </p:txBody>
      </p:sp>
      <p:sp>
        <p:nvSpPr>
          <p:cNvPr id="2" name="灯片编号占位符 1">
            <a:extLst>
              <a:ext uri="{FF2B5EF4-FFF2-40B4-BE49-F238E27FC236}">
                <a16:creationId xmlns:a16="http://schemas.microsoft.com/office/drawing/2014/main" id="{701B595F-6F9B-3E7A-7BBA-59C5284379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algn="r"/>
            <a:fld id="{64C871F8-AEE9-4BF6-9040-3B2E2AF411A2}" type="slidenum">
              <a:rPr lang="zh-CN" altLang="en-US" sz="1400" smtClean="0"/>
              <a:t>9</a:t>
            </a:fld>
            <a:endParaRPr lang="zh-CN" altLang="en-US" sz="1400"/>
          </a:p>
        </p:txBody>
      </p:sp>
      <p:sp>
        <p:nvSpPr>
          <p:cNvPr id="3" name="页脚占位符 2">
            <a:extLst>
              <a:ext uri="{FF2B5EF4-FFF2-40B4-BE49-F238E27FC236}">
                <a16:creationId xmlns:a16="http://schemas.microsoft.com/office/drawing/2014/main" id="{6369ACB2-4AFD-FB37-C56B-9F7D570CE1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algn="ctr"/>
            <a:endParaRPr lang="zh-CN" altLang="en-US" sz="14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65" name="文本框 10241"/>
          <p:cNvSpPr txBox="1"/>
          <p:nvPr/>
        </p:nvSpPr>
        <p:spPr>
          <a:xfrm>
            <a:off x="533400" y="1828800"/>
            <a:ext cx="8153400" cy="6413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en-US" altLang="zh-CN" sz="3600">
                <a:solidFill>
                  <a:srgbClr val="660033"/>
                </a:solidFill>
                <a:ea typeface="楷体_GB2312" pitchFamily="49" charset="-122"/>
              </a:rPr>
              <a:t>    </a:t>
            </a:r>
            <a:endParaRPr lang="en-US" altLang="zh-CN" sz="4400" b="1">
              <a:solidFill>
                <a:srgbClr val="660033"/>
              </a:solidFill>
              <a:ea typeface="楷体_GB2312" pitchFamily="49" charset="-122"/>
            </a:endParaRPr>
          </a:p>
        </p:txBody>
      </p:sp>
      <p:sp>
        <p:nvSpPr>
          <p:cNvPr id="11266" name="文本框 10242"/>
          <p:cNvSpPr txBox="1"/>
          <p:nvPr/>
        </p:nvSpPr>
        <p:spPr>
          <a:xfrm>
            <a:off x="1219200" y="1647825"/>
            <a:ext cx="882650" cy="103663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en-US" altLang="zh-CN"/>
              <a:t>           </a:t>
            </a:r>
            <a:endParaRPr lang="en-US" altLang="zh-CN" sz="4400">
              <a:ea typeface="黑体" pitchFamily="2" charset="-122"/>
            </a:endParaRPr>
          </a:p>
          <a:p>
            <a:pPr lvl="0"/>
            <a:endParaRPr lang="en-US" altLang="zh-CN" sz="4400">
              <a:ea typeface="黑体" pitchFamily="2" charset="-122"/>
            </a:endParaRPr>
          </a:p>
        </p:txBody>
      </p:sp>
      <p:sp>
        <p:nvSpPr>
          <p:cNvPr id="11267" name="文本框 10243"/>
          <p:cNvSpPr txBox="1"/>
          <p:nvPr/>
        </p:nvSpPr>
        <p:spPr>
          <a:xfrm>
            <a:off x="2422525" y="1546225"/>
            <a:ext cx="184150" cy="366713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endParaRPr lang="zh-CN" altLang="zh-CN"/>
          </a:p>
        </p:txBody>
      </p:sp>
      <p:sp>
        <p:nvSpPr>
          <p:cNvPr id="11268" name="文本框 10244"/>
          <p:cNvSpPr txBox="1"/>
          <p:nvPr/>
        </p:nvSpPr>
        <p:spPr>
          <a:xfrm>
            <a:off x="1295400" y="1676400"/>
            <a:ext cx="6308725" cy="823913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en-US" sz="4800" b="1">
                <a:ea typeface="黑体" pitchFamily="2" charset="-122"/>
              </a:rPr>
              <a:t>二、理思路，概括“功”</a:t>
            </a:r>
          </a:p>
        </p:txBody>
      </p:sp>
      <p:sp>
        <p:nvSpPr>
          <p:cNvPr id="11269" name="文本框 10245"/>
          <p:cNvSpPr txBox="1"/>
          <p:nvPr/>
        </p:nvSpPr>
        <p:spPr>
          <a:xfrm>
            <a:off x="1524000" y="3276600"/>
            <a:ext cx="5638800" cy="15557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en-US" altLang="zh-CN" sz="4800" b="1">
                <a:ea typeface="黑体" pitchFamily="2" charset="-122"/>
              </a:rPr>
              <a:t>1. </a:t>
            </a:r>
            <a:r>
              <a:rPr lang="zh-CN" altLang="en-US" sz="4800" b="1">
                <a:ea typeface="黑体" pitchFamily="2" charset="-122"/>
              </a:rPr>
              <a:t>速读</a:t>
            </a:r>
            <a:r>
              <a:rPr lang="en-US" altLang="zh-CN" sz="4800" b="1">
                <a:ea typeface="黑体" pitchFamily="2" charset="-122"/>
              </a:rPr>
              <a:t>3-7</a:t>
            </a:r>
            <a:r>
              <a:rPr lang="zh-CN" altLang="en-US" sz="4800" b="1">
                <a:ea typeface="黑体" pitchFamily="2" charset="-122"/>
              </a:rPr>
              <a:t>段概括伟人的贡献</a:t>
            </a:r>
          </a:p>
        </p:txBody>
      </p:sp>
      <p:sp>
        <p:nvSpPr>
          <p:cNvPr id="2" name="灯片编号占位符 1">
            <a:extLst>
              <a:ext uri="{FF2B5EF4-FFF2-40B4-BE49-F238E27FC236}">
                <a16:creationId xmlns:a16="http://schemas.microsoft.com/office/drawing/2014/main" id="{7558C20B-0C52-087A-2796-D704FFE1C6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algn="r"/>
            <a:fld id="{64C871F8-AEE9-4BF6-9040-3B2E2AF411A2}" type="slidenum">
              <a:rPr lang="zh-CN" altLang="en-US" sz="1400" smtClean="0"/>
              <a:t>10</a:t>
            </a:fld>
            <a:endParaRPr lang="zh-CN" altLang="en-US" sz="1400"/>
          </a:p>
        </p:txBody>
      </p:sp>
      <p:sp>
        <p:nvSpPr>
          <p:cNvPr id="3" name="页脚占位符 2">
            <a:extLst>
              <a:ext uri="{FF2B5EF4-FFF2-40B4-BE49-F238E27FC236}">
                <a16:creationId xmlns:a16="http://schemas.microsoft.com/office/drawing/2014/main" id="{F4AF4CFA-2779-74E8-7246-B763608C2C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algn="ctr"/>
            <a:endParaRPr lang="zh-CN" altLang="en-US" sz="140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2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2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2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2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268" grpId="0"/>
      <p:bldP spid="11269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https://d.book118.com/118143012016006036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默认设计模板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9EDEE"/>
      </a:accent5>
      <a:accent6>
        <a:srgbClr val="2D2D89"/>
      </a:accent6>
      <a:hlink>
        <a:srgbClr val="009999"/>
      </a:hlink>
      <a:folHlink>
        <a:srgbClr val="99CC00"/>
      </a:folHlink>
    </a:clrScheme>
    <a:fontScheme name="">
      <a:majorFont>
        <a:latin typeface="Arial"/>
        <a:ea typeface="宋体"/>
        <a:cs typeface="Arial"/>
      </a:majorFont>
      <a:minorFont>
        <a:latin typeface="Arial"/>
        <a:ea typeface="宋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9EDEE"/>
        </a:accent5>
        <a:accent6>
          <a:srgbClr val="2D2D89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4"/>
        </a:accent5>
        <a:accent6>
          <a:srgbClr val="E5895B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7B7E5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BFAF7"/>
        </a:accent3>
        <a:accent4>
          <a:srgbClr val="000000"/>
        </a:accent4>
        <a:accent5>
          <a:srgbClr val="FFFFFF"/>
        </a:accent5>
        <a:accent6>
          <a:srgbClr val="7EB1E5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7B7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AAC1C1"/>
        </a:accent3>
        <a:accent4>
          <a:srgbClr val="DCDCDC"/>
        </a:accent4>
        <a:accent5>
          <a:srgbClr val="AAB8B8"/>
        </a:accent5>
        <a:accent6>
          <a:srgbClr val="6163B2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C1AAAA"/>
        </a:accent3>
        <a:accent4>
          <a:srgbClr val="DCDCDC"/>
        </a:accent4>
        <a:accent5>
          <a:srgbClr val="E2ADAA"/>
        </a:accent5>
        <a:accent6>
          <a:srgbClr val="AA6C55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CDCDC"/>
        </a:accent4>
        <a:accent5>
          <a:srgbClr val="ADB9E2"/>
        </a:accent5>
        <a:accent6>
          <a:srgbClr val="009D00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CDCDC"/>
        </a:accent4>
        <a:accent5>
          <a:srgbClr val="AAADCA"/>
        </a:accent5>
        <a:accent6>
          <a:srgbClr val="3E7B43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CDCDC"/>
        </a:accent4>
        <a:accent5>
          <a:srgbClr val="C7C7C1"/>
        </a:accent5>
        <a:accent6>
          <a:srgbClr val="728D9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B9B9CA"/>
        </a:accent3>
        <a:accent4>
          <a:srgbClr val="DCDCDC"/>
        </a:accent4>
        <a:accent5>
          <a:srgbClr val="B7B5BF"/>
        </a:accent5>
        <a:accent6>
          <a:srgbClr val="5B5BE5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B3AFAB"/>
        </a:accent3>
        <a:accent4>
          <a:srgbClr val="DCDCDC"/>
        </a:accent4>
        <a:accent5>
          <a:srgbClr val="C5BFBC"/>
        </a:accent5>
        <a:accent6>
          <a:srgbClr val="805529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42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2">
      <vt:lpstr>Arial</vt:lpstr>
      <vt:lpstr>Calibri</vt:lpstr>
      <vt:lpstr>宋体</vt:lpstr>
      <vt:lpstr>方正姚体</vt:lpstr>
      <vt:lpstr>Times New Roman</vt:lpstr>
      <vt:lpstr>华文新魏</vt:lpstr>
      <vt:lpstr>隶书</vt:lpstr>
      <vt:lpstr>黑体</vt:lpstr>
      <vt:lpstr>华文行楷</vt:lpstr>
      <vt:lpstr>楷体_GB2312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2024-09-15T06:20:38.327</cp:lastPrinted>
  <dcterms:created xsi:type="dcterms:W3CDTF">2024-09-14T22:20:38Z</dcterms:created>
  <dcterms:modified xsi:type="dcterms:W3CDTF">2024-09-14T22:20:39Z</dcterms:modified>
</cp:coreProperties>
</file>