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51A58-51B6-42E9-8D71-74E044787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80DD1-E0CF-42B5-9A19-2F43B09EA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08F93-CCEB-4926-BF8F-2D9BA5D48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39311A-104E-470A-A6DD-EE5072F82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02546F-9011-43FA-9F3D-E30B69392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663996-E144-49E8-A07C-FB9B28836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12B3CD-353C-4F69-A392-CB31E0A99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3A5FA-62FF-4864-B327-5B0BD290F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9B2177-6664-48B0-9C86-95F493262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B297B-D4B7-4340-A769-F1D768416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53FE3-0214-446C-A3B4-4C1C84284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4305003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春节期间如何应对呼吸道疾病的突发状况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呼吸道疾病概述与春节期间风险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家庭防护策略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节日出行健康指南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饮食调养与营养补充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应急处理措施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呼吸道疾病概述与春节期间风险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387" r="103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常见呼吸道疾病类型及症状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由病毒引起，症状包括鼻塞、流涕、咳嗽、喉咙痛等。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由流感病毒引起，症状较感冒严重，包括高热、头痛、肌肉疼痛、咳嗽等。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由病毒或细菌感染引起，症状包括咳嗽、咳痰、喘息等。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由细菌、病毒或真菌感染引起，症状包括高热、咳嗽、咳痰、胸痛等。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支气管炎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肺炎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春节期间正值冬季，气温较低，空气干燥，有利于病毒和细菌的传播。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人员流动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生活习惯改变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42" r="8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春节期间人员流动频繁，家庭聚会、走亲访友等活动增加，容易造成交叉感染。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春节期间饮食不规律，作息紊乱，容易导致免疫力下降，增加感染风险。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春节期间高发原因与风险分析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根据医生建议，及时接种流感等疫苗，提高免疫力。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饮食健康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保持饮食均衡，多吃蔬菜水果，避免过度油腻和辛辣食品。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注意个人卫生，勤洗手，避免用手触摸口鼻眼等部位。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注意保暖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保持室内温暖，外出时穿戴适当，避免受凉。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保持空气流通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定期开窗通风，保持室内空气新鲜。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预防措施建议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家庭防护策略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保持室内通风换气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每日定时开窗通风，保持室内空气流通，有助于降低病毒在密闭环境中的浓度。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避免长时间关闭门窗，导致室内空气质量下降。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在使用空调、暖气等设备时，也要注意定期开窗通风，避免病毒在室内滋生。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对家中常接触的物体表面，如门把手、桌面、手机等，定期使用含氯消毒剂或75%酒精进行擦拭消毒。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对家中地面、墙壁等可使用含氯消毒剂进行喷洒消毒，以降低病毒在环境中的存活率。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定期对家中餐具、水杯等进行煮沸消毒，或使用消毒柜进行消毒。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定期消毒，减少病毒传播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打喷嚏或咳嗽时，应用纸巾或肘部遮住口鼻，避免飞沫传播。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外出回家后，应及时更换衣物、洗手洗脸，避免将病毒带入家中。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家庭成员应养成良好的卫生习惯，如勤洗手、不随地吐痰、避免用手触摸口鼻眼等。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加强个人卫生习惯培养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节日出行健康指南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春节期间人流量大，建议提前规划好行程，避开高峰期，减少在拥挤场所的停留时间。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提前规划行程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在室内场所时，尽量选择通风良好的地方，避免长时间停留在密闭、空气不流通的环境中。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选择通风良好的场所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在公共场所尽量保持1米以上的社交距离，避免近距离接触他人，减少病毒传播的风险。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合理安排行程，避免拥挤场所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佩戴口罩是预防呼吸道疾病的有效措施之一，要选择合适自己脸型的口罩，并确保口罩覆盖住口鼻和下巴。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正确佩戴口罩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口罩在佩戴过程中会逐渐失去防护效果，建议每4小时更换一次口罩，或者在口罩潮湿、污染时及时更换。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及时更换口罩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摘下口罩后要避免触碰口罩外侧，将口罩存放在干燥、通风的地方，避免阳光直射。用过的口罩要按照垃圾分类的要求进行处理。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注意口罩的存放和处理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佩戴口罩降低感染风险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https://d.book118.com/118143050035006034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2024-09-12T14:05:11.071</cp:lastPrinted>
  <dcterms:created xsi:type="dcterms:W3CDTF">2024-09-12T06:05:11Z</dcterms:created>
  <dcterms:modified xsi:type="dcterms:W3CDTF">2024-09-12T06:05:13Z</dcterms:modified>
</cp:coreProperties>
</file>