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FED91-8E06-4DCE-9711-CD03D1BC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7FE05-F3DA-4580-80D7-91F84D2EF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913E6-3749-4AE6-8FEC-FE67B9616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6AD43-1739-4447-9644-A4147B7E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EE835E-3AF9-40B5-8C32-7E42B010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6E9E2-9532-4776-B9B8-CB553BD08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E5B15-1930-44A7-9592-4494A995C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BFADB-B658-45BA-9CD3-020983507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0C780-4291-4DDD-80EB-B0810C8E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7D913-15E2-4C6C-BB5C-5783B752D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067D-EE72-4638-AC4C-7B338AD0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307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教师仪表教态的艺术表演与展示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教师仪表的艺术表现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教师教态的艺术表现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仪表教态是指教师在教学过程中所表现出来的外在形象和内在气质，包括服饰、容貌、姿态、表情、语言等方面。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仪表教态是教师职业素养的重要组成部分，体现了教师的教育理念和教学风格。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良好的仪表教态能够营造积极的教学氛围，激发学生的学习兴趣和主动性。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389" r="53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塑造良好的第一印象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传递教学信息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促进师生互动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56" r="6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仪表教态的重要性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教师的仪表教态是学生对其产生第一印象的重要因素，直接影响学生对教师的信任和尊重程度。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教师的仪表教态能够传递出丰富的教学信息，如教学态度、教学方法、教学内容等，有助于学生对知识的理解和吸收。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良好的仪表教态能够拉近师生之间的距离，促进师生之间的良性互动，提高教学效果。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积极影响学生的学习态度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教师良好的仪表教态能够激发学生的学习热情，提高学生的学习积极性。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增强教师的课堂掌控力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教师通过调整自己的仪表教态，可以更好地掌控课堂节奏和氛围，确保教学过程的顺利进行。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提升教学质量和效果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教师良好的仪表教态能够提高学生的学习兴趣和参与度，从而提升教学质量和效果。同时，也有助于培养学生的审美能力和良好行为习惯。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仪表教态与教学效果的关系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教师仪表的艺术表现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服饰搭配的艺术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教师服饰的色彩应和谐、自然，避免过于刺眼或过于暗淡的颜色。同时，色彩搭配也要考虑季节、场合等因素。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款式选择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教师的服饰款式应简洁大方，避免过于花哨或过于古板的款式。同时，要考虑自己的身材特点和气质类型，选择适合自己的服饰。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配饰点缀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适当的配饰可以起到画龙点睛的作用，如一条优雅的丝巾、一款简约的手表等，都可以提升教师的整体形象。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教师的发型应整洁、大方，避免过于夸张或过于随意的发型。同时，要考虑自己的脸型和气质，选择适合自己的发型。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教师可以适当化妆，但妆容应自然、清新，避免浓妆艳抹。要注重眼妆和口红的搭配，提升自己的气色和精神状态。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妆容打造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教师要注意个人卫生和细节处理，如保持口腔清洁、修剪指甲等。这些细节都会影响到学生的印象和教学效果。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发型与妆容的设计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坐姿端庄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教师在坐着时应保持上身挺直、双腿并拢或微张，避免翘二郎腿或趴在桌子上的不雅坐姿。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站姿挺拔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教师在站立时应保持身体挺拔、收腹挺胸，避免含胸驼背或过于僵硬的站姿。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行走稳健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教师在行走时应保持步伐稳健、速度适中，避免奔跑或拖沓的行走方式。同时要注意行走的姿态和表情，保持自信和亲切的形象。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举止仪态的优雅呈现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教师教态的艺术表现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https://d.book118.com/118143074015006032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2024-09-09T09:24:18.906</cp:lastPrinted>
  <dcterms:created xsi:type="dcterms:W3CDTF">2024-09-09T01:24:18Z</dcterms:created>
  <dcterms:modified xsi:type="dcterms:W3CDTF">2024-09-09T01:24:21Z</dcterms:modified>
</cp:coreProperties>
</file>