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FB5A7-6C9A-4B6C-8277-B5C376265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72E26-A743-4B6E-B1AB-8AB69840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40E31-4955-4B67-BCA0-DEA6816F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B031B-914F-4B44-B1B7-95A8A5991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4A207-4A0E-4676-B862-C59C7E51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720DA2-35CC-435E-B34B-3804D6368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6182F-F112-4A10-8B7A-E91E131B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9F89A-8D20-4AB4-BD38-2142E481B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0C752-0358-4CA7-B891-119D5D3E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73333-6DE0-42EF-9305-ABE034693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F7CA9-7153-49EE-A0FD-9B56A0FEC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3123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东莞医院消防培训课件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医院消防安全现状分析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火灾应急疏散与自救互救方法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初期火灾扑救与报警程序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消防设施器材检查维护与保养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指液体或可熔化的固体物质火灾。如煤油、柴油、原油，甲醇、乙醇、沥青、石蜡等火灾。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根据可燃物的类型和燃烧特性，火灾可分为A、B、C、D四类。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指气体火灾。如煤气、天然气、甲烷、乙烷、丙烷、氢气等火灾。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指固体物质火灾。这种物质往往具有有机物质性质，一般在燃烧时产生灼热的余烬。如木材、煤、棉、毛、麻、纸张等火灾。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指金属火灾。如钾、钠、镁、铝镁合金等火灾。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根据燃烧三要素，灭火的基本原理可以归纳为冷却法、窒息法、隔离法和抑制法四种。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通过减少燃烧区域的氧气浓度，使火焰窒息而熄灭。如用沙土埋没燃烧物、使用二氧化碳灭火器喷射等。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使用灭火剂参与燃烧反应，使燃烧过程中产生的游离基消失，形成稳定分子或低活性游离基，从而使燃烧反应停止。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可燃物、助燃物（氧化剂）和引火源（温度）。三者缺一不可，否则燃烧无法持续进行。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将灭火剂直接喷洒在燃烧物上，使燃烧物的温度降低到燃点以下，从而使燃烧停止。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将燃烧物与附近的可燃物隔离或疏散开，使燃烧因缺少可燃物而停止。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易爆物品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如炸药、雷管等，在特定条件下（如撞击、摩擦、高温等）能发生激烈的化学反应，瞬间产生大量气体和热量，使周围的压力急剧上升，发生爆炸。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如汽油、煤油、柴油等，具有易燃易爆特性，遇明火或高温易引发火灾或爆炸。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易燃固体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如木材、纸张、布料等，遇明火或高温易迅速燃烧。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易燃气体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如氢气、甲烷等，具有易燃易爆特性，遇明火或高温易引发爆炸。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常见易燃易爆物品识别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https://d.book118.com/118143123002006027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2024-09-04T12:29:27.404</cp:lastPrinted>
  <dcterms:created xsi:type="dcterms:W3CDTF">2024-09-04T04:29:27Z</dcterms:created>
  <dcterms:modified xsi:type="dcterms:W3CDTF">2024-09-04T04:29:29Z</dcterms:modified>
</cp:coreProperties>
</file>