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1E8E8-C304-4191-9C89-DD768EA9E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16A69-97F6-4D76-914E-13A8F1E75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04DA2-34E8-4BCC-B1D5-4119E8969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55ED9-6E23-4429-B4E0-80841C1C9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FDBF07-DB7E-478E-9889-A666D5033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A6E106-ED5C-4B86-97F3-A445B96FE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33AC82-EDD6-4F4F-921C-9FD152B12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B5E8E-8F5F-4FBF-B994-D4CA2A09B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1E5AD-4088-4657-A0D6-3F0EEA17F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69A2B-00AD-4CBF-8962-1E705CE85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6D29B3-5C23-4A72-913E-31EBD6B35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43126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初中食品安全健康教育教案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食品安全基础知识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食品安全风险与防护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食品安全法律法规与标准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随着生活水平的提高，初中生在日常生活中接触到的食品种类和品牌日益丰富，但同时也面临着食品安全风险。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初中生处于生长发育的关键时期，不良的饮食习惯和食品选择可能对其身体健康造成长期影响。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682" r="1968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012" b="301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030" r="1903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食品安全是当今社会关注的热点问题，初中生作为社会的一员，了解食品安全知识对其健康成长至关重要。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25" r="9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让学生了解食品安全的基本概念和重要性。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58" r="145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掌握常见的食品安全风险和预防措施。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培养学生对食品安全问题的关注和自我保护意识。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24" r="219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72" r="323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食品安全是指食品无毒、无害，符合应当有的营养要求，对人体健康不造成任何急性、亚急性或者慢性危害。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食品安全标准是强制执行的标准，包括食品卫生、食品添加剂、食品包装、食品标签等各方面。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食品安全是保障人体健康的重要前提，摄入不安全食品会对人体造成不同程度的危害，甚至危及生命。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保障人体健康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食品安全问题关系到社会稳定和经济发展，保障食品安全是维护社会稳定的重要措施之一。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食品安全问题直接影响到人们的生活质量，保障食品安全是提高人们生活质量的必要条件之一。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环境污染是影响食品安全的重要因素之一，包括水源污染、土壤污染等。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农药残留是影响食品安全的重要因素之一，农药残留超标会对人体造成危害。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农药残留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添加剂超标也是影响食品安全的重要因素之一，添加剂超标会对人体造成不同程度的危害。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添加剂超标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假冒伪劣食品是影响食品安全的重要因素之一，假冒伪劣食品不仅会对人体造成危害，还会扰乱市场秩序。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假冒伪劣食品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影响食品安全的主要因素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食品安全风险与防护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90" b="144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726" b="87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587" b="155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食品污染与疾病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食品污染来源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食品在生产、加工、运输、储存和销售过程中可能受到各种污染，如细菌、病毒、寄生虫、化学物质等。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食品污染对健康的影响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食品污染可能导致食源性疾病，如腹泻、呕吐、食物中毒等，严重时甚至危及生命。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预防食品污染的措施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保持个人卫生，选择新鲜、无污染的食物，避免食用过期或变质的食品。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个人卫生与食品安全的关系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个人卫生能够减少食品被污染的风险，从而保障食品安全。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提高个人卫生意识的措施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加强宣传教育，提高公众对个人卫生和食品安全的认识和重视程度。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个人卫生是预防食源性疾病的重要措施，包括勤洗手、不共用餐具、不随地吐痰等。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个人卫生与食品安全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储存食品时应遵循生熟分开、避免交叉污染的原则，同时要保持适当的温度和湿度。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食品储存的基本原则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在烹饪和处理食品时，应选用新鲜食材，正确切割，掌握烹饪时间，避免过度加热或烹煮不足。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食品处理技巧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在选择和烹饪食品时，应注重营养均衡，合理搭配蛋白质、碳水化合物、脂肪、维生素和矿物质等营养素。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食品安全与营养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食品储存与处理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https://d.book118.com/118143126026006040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2024-09-18T10:28:52.685</cp:lastPrinted>
  <dcterms:created xsi:type="dcterms:W3CDTF">2024-09-18T02:28:52Z</dcterms:created>
  <dcterms:modified xsi:type="dcterms:W3CDTF">2024-09-18T02:28:54Z</dcterms:modified>
</cp:coreProperties>
</file>