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E70B24-7502-4E2D-8DE2-FBAEEA8C0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5692FB-E732-4BE6-A96C-9D5180B8A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1991A0-C166-44B3-B56F-B0EE7B1A4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524ADD-4078-4980-A9B3-E05DF34D6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91E351-4A5A-4262-A175-F3F7B2E52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4AD36F-E8EF-4B23-8075-F32990861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46E636-626F-48D9-8C34-15F56EA55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6C94F2-8202-4E49-82B7-CB14AACF2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9472AD-D42F-4217-A7E6-9E006FCE2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8B12C2-D2F2-4931-BFE7-AC2897477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B23144-1517-4C58-BE10-78053593B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001333223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汇仁集团战略澄清报告课件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汇仁集团概况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战略澄清的必要性和重要性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战略澄清方法和过程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战略澄清结果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本报告旨在澄清汇仁集团的战略方向、目标和核心业务，以便所有利益相关者对集团的战略有清晰的认识。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随着全球经济环境的变化，汇仁集团面临着一系列挑战和机遇。为了应对这些变化，集团需要对其战略进行澄清和优化，以确保持续、稳定的发展。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报告的目的和背景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本报告涵盖了汇仁集团的整体战略，包括其核心业务、市场定位、竞争优势和未来发展方向等。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由于时间和资源的限制，本报告可能无法包含汇仁集团的所有战略细节，未来可能需要根据实际情况进行更新和调整。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报告的范围和限制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汇仁集团概况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42" r="2904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1997年，汇仁集团在江西南昌成立，初期主要从事医药分销业务。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2000年代初，汇仁集团开始涉足医药制造领域，并逐步扩大业务范围。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2010年代，汇仁集团开始多元化发展，涉足健康产业、金融投资等领域。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集团历史和发展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医药制造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医药分销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健康产业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金融投资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集团业务范围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包括中药、西药、保健食品等制造。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覆盖全国的药品销售网络，提供药品批发、零售等服务。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涉及医疗、康复、养老等领域。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涉及股权投资、证券投资等领域。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集团组织架构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负责制定集团战略和重大决策。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负责执行董事会决策，管理日常事务。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按业务领域划分，包括医药制造、医药分销、健康产业、金融投资等部门。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负责各地区的业务运营和管理。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董事会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高级管理层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业务部门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区域分公司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战略澄清的必要性和重要性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分析国内外经济形势、政策法规、技术发展等因素，评估对汇仁集团业务发展的影响。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宏观经济环境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研究行业的发展动态、竞争格局、市场容量等，预测未来行业发展趋势。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了解客户需求的变化趋势，分析客户对产品、服务的需求特点，为战略制定提供依据。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外部环境分析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评估汇仁集团的资源与能力状况，包括人力资源、技术、品牌、渠道等，找出优势和不足。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资源与能力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分析集团的财务状况，包括收入、利润、现金流等指标，了解集团的财务状况和经营绩效。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财务状况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评估集团的组织结构、管理流程和文化氛围，找出存在的问题和改进空间。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组织结构与文化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内部环境分析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通过战略澄清，明确集团的发展目标、业务领域和市场定位，为集团的发展指明方向。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明确发展方向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战略澄清有助于集团管理层更加清晰地了解内外部环境，减少决策的盲目性和不确定性，提高决策效率。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提高决策效率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战略澄清有助于集团根据发展重点优化资源配置，集中优势资源推进核心业务的发展。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通过战略澄清，明确集团的优势和不足，有针对性地提升企业竞争力，实现可持续发展。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战略澄清对集团的意义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战略澄清方法和过程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https://d.book118.com/125001333223011120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2024-09-23T05:14:58.739</cp:lastPrinted>
  <dcterms:created xsi:type="dcterms:W3CDTF">2024-09-22T21:14:58Z</dcterms:created>
  <dcterms:modified xsi:type="dcterms:W3CDTF">2024-09-22T21:15:00Z</dcterms:modified>
</cp:coreProperties>
</file>