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A814E-6DC2-48D0-9740-13E9FA9C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1FA00-AACD-4C76-9721-EBFEBD943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5320F-5BF1-41AB-956A-327D7739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0C2D3-7569-4DB4-88EB-B1744E497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030F52-F580-4EE4-AE5B-7F469D6D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D5466D-EEB9-440F-A1D1-D85F9D22E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66F45-9395-4297-9FC4-4376EE83A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56609-B967-43A6-ADDD-6D399B679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31A71-2D49-4E77-A6C9-D8A46E03A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E67DF-106C-47EE-BCDF-B955034D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25BD-C24A-49C7-A3ED-0888EE3BB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00223234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护理部重点专科申报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申报背景与意义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护理部重点专科建设规划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护理部重点专科团队介绍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护理部重点专科成果展示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护理部重点专科未来发展计划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申报背景与意义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383" r="6383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护理人力资源短缺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护理服务质量参差不齐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护理科研创新能力较弱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随着人口老龄化和慢性病患者的增加，护理人员数量不足，不能满足社会需求。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不同地区、不同医院的护理服务质量存在差异，亟需提高整体水平。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相较于医学其他学科，护理学科的科研创新能力有待加强。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申报重点专科的意义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通过重点专科的建设，优化护理服务流程，提高护理服务质量，满足患者需求。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重点专科的申报与建设，可以吸引和培养更多的高层次护理人才，提升护理队伍的整体素质。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重点专科的申报与建设，可以加强护理学科的科研创新能力，推动学科发展。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培养高层次护理人才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推动护理学科发展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智能化护理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国内外护理专科发展趋势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护理与医疗、康复、营养等多个学科的交叉合作成为趋势，以提高综合治疗和护理效果。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借助信息化和智能化技术，实现护理服务的远程化和智能化，提高护理服务的可及性和效率。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随着医疗技术的不断进步和疾病谱的变化，护理专科分工越来越细，专业化程度越来越高。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护理部重点专科建设规划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建设目标与定位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通过重点专科建设，提高护理服务质量和水平，培养专业化护理人才，推动护理学科发展。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将重点专科建设成为具有国内领先水平的护理服务品牌，为患者提供高效、安全、优质的护理服务。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加强护理人才培养和队伍建设，开展护理科研和学术交流，提升护理服务质量和技术水平。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结合医院实际情况和患者需求，突出专科特色，注重个性化护理和人文关怀，创新护理服务模式和流程。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建设内容与特色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建设周期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重点专科建设周期一般为3-5年，根据实际情况可适当调整。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制定详细的年度计划和实施方案，明确阶段性目标和时间节点，确保建设工作的有序推进。同时建立完善的监测与评估机制，及时发现问题并调整建设方案。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建设周期与计划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护理部重点专科团队介绍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具备丰富临床经验和专业知识的护理专家，担任团队核心力量。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高级职称护理人员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中级职称护理人员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初级职称护理人员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667" r="15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具备扎实护理基础的中坚力量，负责日常护理工作。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具备一定护理基础的新进人员，负责协助高级和中级职称护理人员工作。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团队成员组成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103" r="6103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团队成员均持有国家注册护士证，具备合法从业资格。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高级职称护理人员平均从业年限超过10年，中级和初级职称护理人员平均从业年限分别为5年和3年。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团队成员定期参加国内外学术交流和进修培训，不断提升自身专业水平。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团队成员资质与经验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https://d.book118.com/125002232341011112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2024-09-19T13:16:14.508</cp:lastPrinted>
  <dcterms:created xsi:type="dcterms:W3CDTF">2024-09-19T05:16:14Z</dcterms:created>
  <dcterms:modified xsi:type="dcterms:W3CDTF">2024-09-19T05:16:16Z</dcterms:modified>
</cp:coreProperties>
</file>