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20D03-FA27-42B9-A69A-75F3CCB1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30F19-34AE-410A-A05E-8FA069796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BC772-9DE9-48DB-B5FE-92C41076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7411D-8D31-4C07-A790-52EB39A5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AAC4E-945B-4E11-9791-D30860C5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F88B0-338A-4A34-9359-3DC9B715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E0237-FF31-41FD-A786-402280FE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287F3-8559-490B-86F5-2DC99C84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7BEB4-7F1B-424B-A70E-5250B605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D350A-1D6F-4BC8-AD52-B37C19CE9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D9098-58D9-40DB-A201-18BB6B393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02240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高职院校师资队伍建设目标与原则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高职院校师资队伍培养与引进策略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高职院校师资队伍管理与考核评价机制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高职院校师资队伍国际化发展路径探索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高职院校师资队伍建设成效与展望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随着高职教育的快速发展，高职院校师资队伍规模不断扩大，但仍然存在师资短缺的问题，特别是在一些新兴专业和热门专业中。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当前，高职院校师资队伍结构不尽合理，表现在年龄、学历、职称等方面。其中，青年教师比例较高，缺乏实践经验和教学技能；高学历、高职称教师相对不足，学术带头人和骨干教师数量偏少。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科研水平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高职院校师资队伍的教学质量和水平直接影响到人才培养的质量。目前，部分教师教学理念落后，教学方法陈旧，缺乏创新意识和实践能力，导致教学质量参差不齐。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科研是提升教师综合素质和学校整体办学水平的重要途径。然而，当前高职院校教师的科研水平整体不高，科研成果数量和质量有待提升。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师资队伍质量与水平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高职院校师资队伍建设存在诸多问题，如师资短缺、结构不合理、教学质量参差不齐、科研水平不高等。这些问题严重制约了高职教育的健康发展和人才培养质量的提升。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上述问题的原因多方面，主要包括政策制度不完善、投入不足、管理机制不健全等。其中，政策制度不完善是导致师资短缺和结构不合理的重要原因；投入不足则影响了教师待遇和培训机会，进而影响到教学质量和科研水平；管理机制不健全则使得教师队伍建设缺乏有效的激励和约束机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高职院校师资队伍建设目标与原则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提升教师整体素质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通过师资培训、引进高层次人才等方式，提高教师队伍的整体素质和教学水平。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优化教师队伍结构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构建科学合理的教师队伍结构，包括年龄、学历、职称等方面的合理配置。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增强教师创新能力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鼓励教师参与科研、教改等活动，提升教师的创新能力和实践能力。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尊重教师的主体地位，关注教师的成长与发展，为教师提供良好的工作环境和条件。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加强与企业的合作与交流，引进企业优秀人才参与教学，促进产教融合。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注重教师队伍的长远发展，制定科学合理的师资队伍建设规划，确保教师队伍的可持续发展。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制定师资队伍建设规划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根据学校发展目标和实际情况，制定师资队伍建设的中长期规划。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实施教师培训计划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定期开展教师培训、学术交流等活动，提高教师的教学水平和科研能力。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引进高层次人才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积极引进高层次人才，包括具有丰富实践经验的行业专家和学术领军人才。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完善激励机制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建立健全教师激励机制，包括薪酬、晋升、奖励等方面的政策，激发教师的工作积极性和创新精神。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战略规划与实施方案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高职院校师资队伍培养与引进策略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内部培养机制构建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设立师资培养专项基金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用于资助教师参加国内外培训、学术交流、企业实践等活动，提升教师专业能力和实践经验。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完善教师培训体系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制定个性化的教师培训计划，开展分类培训、定制培训，满足不同教师的成长需求。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加强教师团队建设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鼓励教师组建教学团队、科研团队，共同开展教学研究和科技攻关，提升整体师资水平。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加强与兄弟院校的合作交流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通过互派教师、联合培养等方式，实现师资资源的共享和优势互补。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加大高层次人才引进力度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通过提供优厚的待遇和发展平台，吸引国内外优秀人才来校任教，提升师资队伍的整体层次。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拓展兼职教师资源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积极聘请行业企业专家、能工巧匠等担任兼职教师，优化师资队伍结构，增强实践教学能力。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外部引进渠道拓展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https://d.book118.com/125002240324011102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2024-09-11T23:12:23.387</cp:lastPrinted>
  <dcterms:created xsi:type="dcterms:W3CDTF">2024-09-11T15:12:23Z</dcterms:created>
  <dcterms:modified xsi:type="dcterms:W3CDTF">2024-09-11T15:12:25Z</dcterms:modified>
</cp:coreProperties>
</file>