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6566A-C738-4FAE-8163-59C4FB00C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DE9CF-B819-4994-9AF0-326F201DD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6597D-BD53-4BB9-AAAA-34DA12141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94D18B-2832-4E42-A9B9-9E6CCE1CF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27B00E-CCC4-48BF-A904-B70272F05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EC8B15-3DCB-425D-9B04-C30D41B5A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306FD4-4BA6-478D-AF13-5848927B1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21F1AC-6669-4D5B-A2C4-C880F2544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52D293-2F47-409E-B8D2-228414CE8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D8C23-80A1-4AF9-A31C-E7456F0EA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1488A-AAFC-4A45-96C1-3F1AE5BEE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010231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骨科护理最新ppt课件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骨科疾病基础知识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骨科护理技能与操作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骨科康复与功能锻炼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骨科护理最新进展与趋势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8771" r="877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骨科护理是针对骨骼、关节、肌肉及相关软组织疾病的护理，主要涉及创伤、骨折、关节炎、脊柱疾病等。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专业性强、技术要求高、护理周期长、康复指导重要。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专业的骨科护理有助于减轻疼痛、预防并发症，促进患者早日康复。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有效的骨科护理能够改善患者的生活质量，减轻病痛，提高活动能力。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良好的护理服务可以增强医患沟通，减少因沟通不畅导致的医疗纠纷。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减少医疗纠纷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骨科护理起源于古代，随着医学技术的发展而逐步完善。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现代进展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现代骨科护理融合了先进的医疗技术、康复理念和护理方法。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骨科护理将继续向专业化、精细化、人性化的方向发展，满足患者更高的健康需求。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骨科疾病基础知识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骨折的定义与分类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定义：骨折是指骨结构的连续性完全或部分断裂。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分类：根据骨折的原因可分为创伤性骨折和病理性骨折；根据骨折的稳定性可分为稳定性骨折和不稳定性骨折。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骨折的治疗方法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非手术治疗：包括手法复位、外固定和牵引治疗。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手术治疗：对于不稳定性骨折或关节内骨折，通常需要手术治疗。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骨折的分类与治疗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是一种慢性自身免疫性疾病，主要侵犯小关节。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是一种退行性疾病，主要侵犯大关节和中轴骨。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关节炎的分类与治疗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骨关节炎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类风湿性关节炎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痛风性关节炎：是由于尿酸盐沉积在关节囊、滑囊、软骨、骨质和其他组织中而引起的炎症反应。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1091" b="31091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关节炎的分类与治疗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包括休息、物理治疗、按摩、针灸等。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包括非甾体消炎药、糖皮质激素、免疫抑制剂等。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对于严重关节炎患者，关节置换术是常见的治疗方法。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关节炎的分类与治疗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脊柱疾病的分类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颈椎病：由于颈椎间盘退行性变及其继发性椎间关节退行性变所致脊髓、神经根、椎动脉、交感神经受压而表现的相应症状和体征。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腰椎病：由于腰椎间盘退行性变及其继发性椎间关节退行性变所致脊髓、神经根、马尾神经受压而表现的相应症状和体征。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脊柱疾病的治疗方法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非手术治疗：包括休息、物理治疗、按摩、牵引等。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手术治疗：对于严重的脊柱疾病，如腰椎间盘突出症和颈椎病，手术治疗是常见的治疗方法。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脊柱疾病的分类与治疗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骨肿瘤的分类与治疗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骨肿瘤的分类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良性骨肿瘤：包括骨囊肿、骨软骨瘤、骨样骨瘤等。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恶性骨肿瘤：包括骨肉瘤、尤因肉瘤、恶性纤维组织细胞瘤等。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良性骨肿瘤：通常采用刮除植骨术或切除术进行治疗。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恶性骨肿瘤：通常采用截肢术或关节离断术进行治疗，术后需进行化疗或放疗等辅助治疗。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骨肿瘤的治疗方法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骨科护理技能与操作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骨折患者的护理技能主要包括疼痛管理、固定处理和康复指导等方面。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患者通常会感到剧烈疼痛，需要采取有效的疼痛管理措施，如药物治疗、物理治疗等。同时，对于骨折部位需要进行固定处理，以促进愈合，防止二次损伤。在康复期间，对患者进行科学的康复指导，包括功能锻炼、日常活动指导等，有助于患者尽快恢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骨折患者的护理技能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关节炎患者的护理技能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关节炎患者的护理技能主要包括减轻关节负担、缓解疼痛和促进关节功能恢复等方面。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炎患者的关节通常会感到疼痛和僵硬，因此需要采取措施减轻关节负担，如使用拐杖、轮椅等辅助器具。同时，采取药物治疗、物理治疗等缓解疼痛。在关节功能恢复方面，对患者进行科学的康复指导，包括关节活动度训练、肌肉力量训练等，有助于患者恢复关节功能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https://d.book118.com/125010231321011042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2024-09-04T07:58:41.707</cp:lastPrinted>
  <dcterms:created xsi:type="dcterms:W3CDTF">2024-09-03T23:58:41Z</dcterms:created>
  <dcterms:modified xsi:type="dcterms:W3CDTF">2024-09-03T23:58:43Z</dcterms:modified>
</cp:coreProperties>
</file>