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8F0336-165F-4850-9EB7-0285E7DF8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17B6D3-D3F6-46FE-B912-BBBFE2433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091539-0104-4585-9606-40A7F5D58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6F1DBB-9314-4044-99ED-6159B285A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242212-4173-4D96-98AC-C92F66188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62D118-B518-403D-AFD4-6CC040C07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2250D3-73C2-4A52-B905-CCD0B3642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B73655-3CA9-4ECB-B0F1-1B43B9765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B04E70-21BD-47E2-83CB-69BDE3ACC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5C2586-432F-4CDC-9FE7-D8D24FFD8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34AEC6-030E-46FC-8C6E-EAA83BBB7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01203320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烫伤培训总结报告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培训背景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培训效果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改进建议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烫伤是常见的工业事故，通过培训提高员工对烫伤的预防意识和应对能力，降低事故发生的风险。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542" r="8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提高员工安全意识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根据国家和地方的安全生产法律法规，企业必须对员工进行安全培训，确保员工掌握必要的安全知识和技能。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遵守法律法规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625" r="13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作为企业，有责任保障员工的人身安全和健康，提供安全培训是履行企业社会责任的重要体现。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企业社会责任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提高应急处理能力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培训员工在发生烫伤事故时能够迅速正确地采取应急措施，减轻伤害程度。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增强安全意识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通过培训，培养员工的安全意识，使他们在实际工作中始终保持对安全的关注和警惕。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了解烫伤的危害和预防措施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使员工认识到烫伤的危害和预防烫伤的重要性，掌握预防烫伤的基本知识和技能。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417" r="1641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全体员工，包括新员工和老员工。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培训对象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安排在每个工作日的业余时间或者定期组织集中培训。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培训时间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采用讲座、案例分析、模拟演练等多种形式进行培训，确保员工全面掌握烫伤预防和应急处理的知识和技能。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包括烫伤的基本知识、预防措施、应急处理、医疗救治等方面的内容。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培训计划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烫伤是指皮肤受到高温物体的接触，导致皮肤组织受到损伤。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烫伤定义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900" r="199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烫伤分类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烫伤症状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烫伤分为一度、浅二度、深二度和三度，不同程度的烫伤处理方式不同。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烫伤后会出现红肿、水疱、疼痛等症状，严重时可能导致皮肤焦痂和坏死。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烫伤基础知识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立即用流动的冷水冲洗受伤部位，或用冷毛巾敷在患处，以降低皮肤温度，缓解疼痛。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冷却处理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如果受伤部位有衣物、饰品等束缚物，应迅速去除，避免束缚物与烫伤皮肤粘连。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去除束缚物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小水疱可以自行吸收，大水疱需要用消毒针刺破，排出内部液体，并进行消毒处理。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水疱处理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烫伤急救措施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烫伤预防措施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安全教育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加强家庭和学校安全教育，教育孩子不要随意玩火、热水等危险物品。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安全环境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家庭和工作场所应避免高温物体直接接触可燃物品，并设置安全警示标识。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安全操作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进行高温作业时，应穿戴防护服、手套等防护用品，严格按照安全操作规程进行。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70" r="337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一名儿童在家中玩耍时不慎打翻了热水壶，导致重度烫伤。家长应加强对孩子的看护，教育孩子远离危险物品。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一名厨师在烹饪过程中不慎将热油溅到手臂上，导致浅二度烫伤。厨师应穿戴防护服、手套等防护用品，避免受伤。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案例二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烫伤案例分析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https://d.book118.com/125012033203011104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2024-09-14T07:21:12.155</cp:lastPrinted>
  <dcterms:created xsi:type="dcterms:W3CDTF">2024-09-13T23:21:12Z</dcterms:created>
  <dcterms:modified xsi:type="dcterms:W3CDTF">2024-09-13T23:21:14Z</dcterms:modified>
</cp:coreProperties>
</file>