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3A53F-E01F-466C-AC71-30A45E79E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46E1A-C89D-4D3F-9D4B-46A5DF5B8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5D5D4-9A38-494A-8F77-1389D94A6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A92C0-8762-4A69-87D5-C6A139F98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D2E6A3-5157-44A0-9788-F5E1C4213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6B7BBB-EE87-4322-AA65-6811D6525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8D3637-243E-409B-B5F0-8EE6ED382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6C4CB-8F60-47B2-85AE-D2D13422E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12F61-1ACF-47DF-BDC6-CF5C3258D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8407E-9CB0-4A4D-BDFA-1DD6CD542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01850-FFD2-4512-A56F-804A043E9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123220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仓储物流部的货物追溯与召回管理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货物追溯与召回概述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货物追溯体系建设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召回管理流程及操作规范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仓储物流部在追溯与召回中作用发挥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案例分析：成功实施货物追溯与召回经验分享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法律法规要求和行业标准解读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总结与展望：提升仓储物流部货物追溯与召回管理水平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货物追溯与召回概述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07" r="244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764" r="38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637" r="27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指对货物从生产到流通各个环节的信息进行记录和追踪，以确保货物来源可查、去向可追、责任可究。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货物追溯定义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有助于保障消费者权益，提高企业质量管理水平，加强供应链风险控制，促进市场公平竞争。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重要性体现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货物追溯定义及重要性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召回制度背景与意义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召回制度背景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为应对产品质量问题，减少和消除缺陷产品对消费者人身、财产安全的危害，国家建立了产品召回制度。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召回制度意义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体现了企业对消费者负责的态度，有利于维护企业品牌形象，同时也是国家加强产品质量监管的重要手段。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仓储物流部在货物追溯中的职责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负责货物进出库信息管理，确保货物信息准确、完整；配合相关部门进行货物追溯工作，提供必要的货物信息和流向数据。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仓储物流部在召回中的职责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负责召回货物的接收、隔离、存储和处置工作；协助相关部门开展召回信息发布、通知和召回效果评估工作；及时向相关部门反馈召回进展情况。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仓储物流部在追溯与召回中职责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货物追溯体系建设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包括货物基本信息、生产批次、质量检测结果、运输与存储记录等。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整理与归档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292" b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通过手动录入、扫描设备、传感器等多种方式进行信息采集。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对采集到的信息进行分类、筛选、整理，并归档存储，以便后续查询和使用。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追溯信息采集与整理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采用先进的物联网技术、大数据分析技术、云计算技术等，实现货物信息的实时采集、处理和共享。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采用分布式、模块化、可扩展的架构设计，确保系统稳定性和可维护性。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功能模块划分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包括货物信息管理、追溯信息查询、数据统计与分析、风险预警与处置等功能模块。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追溯系统架构设计与功能实现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数据加密与备份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对重要数据进行加密处理，并定期进行数据备份，确保数据安全性和可恢复性。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访问控制与权限管理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建立完善的访问控制机制和权限管理制度，防止未经授权的访问和数据泄露。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安全审计与监控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对系统进行定期的安全审计和实时监控，及时发现和处理安全隐患。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追溯数据安全性保障措施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建立用户反馈机制，及时收集用户意见和建议，作为改进和优化的重要依据。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技术升级与更新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关注新技术发展动态，及时将新技术应用到货物追溯体系中，提高系统性能和用户体验。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流程优化与重组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对现有业务流程进行全面梳理和分析，找出瓶颈和浪费环节，进行流程优化和重组，提高工作效率和质量。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持续改进和优化策略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召回管理流程及操作规范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启动条件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当发现货物存在安全隐患、质量问题、不符合法规要求或接到相关投诉时，应立即启动召回程序。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程序说明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召回程序包括初步调查、召回计划制定、召回通知发布、召回实施、召回效果评估等环节，确保召回工作有序进行。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召回启动条件及程序说明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根据初步调查结果，制定详细的召回计划，包括召回范围、召回方式、召回时间、召回负责人等信息。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设立专门的监督小组，对召回计划的执行情况进行实时监督，确保召回工作按照计划进行。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召回计划制定与执行监督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执行监督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召回计划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在召回实施完成后，对召回效果进行评估，包括召回率、客户满意度等指标，以评估召回工作的成效。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对召回工作进行总结，分析召回原因、召回过程中存在的问题以及改进措施，并将总结报告反馈至相关部门，以便持续改进。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召回效果评估与总结反馈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常见问题及解决方案分享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在召回过程中可能遇到的问题包括召回通知发布不及时、召回范围不准确、召回实施困难等。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针对常见问题，制定相应的解决方案，如建立快速响应机制、完善召回通知流程、加强召回范围控制等，以确保召回工作的顺利进行。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仓储物流部在追溯与召回中作用发挥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https://d.book118.com/125012322011011104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2024-09-13T16:57:01.635</cp:lastPrinted>
  <dcterms:created xsi:type="dcterms:W3CDTF">2024-09-13T08:57:01Z</dcterms:created>
  <dcterms:modified xsi:type="dcterms:W3CDTF">2024-09-13T08:57:03Z</dcterms:modified>
</cp:coreProperties>
</file>