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63E80-CB51-481F-BFF3-64611F249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C429C-2170-4526-8A3F-1F642D172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62180-ADF6-4976-8B32-958069CF7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8BC0C-7C21-4840-83A0-45FB9A288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424E1E-AFF6-4731-9468-9AB3F6092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6EE2C1-1DCC-4EF9-8271-4EDE303F6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A84582-3AEB-4042-94D6-2AF29DA1A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5AD95-F0E6-46D4-8F62-CEDCA10D6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0416A-B64F-4815-8057-08B173D45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50F69-F1B5-4272-925D-5892BC3A2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F6A91-ACF0-4C38-A521-4B78373B5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01333213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医学教学改革的核心：培养医生团队合作能力培训课件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团队合作能力培训的目标和原则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团队合作能力的培养与实践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团队合作能力的评估与反馈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医学教学改革中的团队合作能力培养的挑战与对策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3" b="2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医学教学改革的重要性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适应医学发展需求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随着医学技术的不断进步，传统医学教育模式已难以满足现代医疗的需求，需要进行改革以培养具备创新能力和团队协作精神的医生。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提高医疗服务质量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团队合作能力的培养有助于医生在临床实践中更好地协作，提高诊疗效率和准确性，从而提升医疗服务质量。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培养全面发展的医学人才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医学教学改革注重医生综合素质的培养，团队合作能力是其中的重要一环，有助于医生在职业生涯中实现全面发展。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0353" r="30353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医疗团队协同作战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在现代医学中，医生需要与护士、药师、检验师等其他医疗专业人员密切合作，共同完成诊疗任务，团队合作能力是实现这一目标的关键。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跨学科合作与交流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随着医学分科的细化，医生需要与其他学科领域的专家进行跨学科合作与交流，以解决复杂病例和开展科研工作，团队合作能力是实现这一目标的基础。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应对突发公共卫生事件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在突发公共卫生事件中，医生需要与政府、社区和其他医疗机构紧密配合，共同应对疫情和保障公共卫生安全，团队合作能力是不可或缺的要素。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团队合作能力在医学中的地位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团队合作能力培训的目标和原则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通过培训，使医生认识到团队合作的重要性，培养相互信任、尊重和合作的价值观。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增强医生团队协作意识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医生在团队中需要有效地沟通，培训应注重培养医生的沟通技巧和表达能力。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提高沟通与交流能力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医生在面对复杂病例时需要快速、准确地做出判断和决策，培训应注重培养医生的问题解决和决策能力。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提升问题解决和决策能力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医生在团队中担任不同的角色，培训应注重培养医生的团队管理和领导能力。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强化团队管理和领导能力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互动与参与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针对性与实用性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系统性与连贯性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0599" r="2059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838" r="1583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31" r="166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培训内容应结合理论知识和实践操作，使医生能够更好地理解和应用。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培训应采用互动式教学方法，鼓励医生积极参与，提高学习效果。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培训内容应针对医生的实际需求，注重实用性，以提高医生的工作效率和质量。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培训内容应系统、连贯，逐步提高医生的团队合作能力。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讲解团队合作的基本概念、原则和方法，以及在医疗实践中的应用。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通过分析真实的医疗案例，让医生了解团队合作在实际工作中的重要性。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医生通过扮演不同的角色，模拟实际工作中的情境，提高沟通与协作能力。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组织医生参加团队建设活动，增强彼此之间的信任与合作精神。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理论课程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角色扮演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团队合作能力的培养与实践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阐述团队合作在医学领域的重要性，强调医生间协作对提高医疗质量和患者满意度的作用。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团队合作理念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908" r="59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角色定位与分工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介绍有效沟通的方法和技巧，包括倾听、表达、反馈等，以提高团队成员间的沟通效率。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明确团队中不同角色的职责和定位，使团队成员了解自己在团队中的位置和作用。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理论学习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通过模拟病例，让团队成员共同分析、讨论，提高解决实际问题的能力。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模拟病例分析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通过模拟临床情境，让团队成员扮演不同角色，体验不同角度，增强团队协作意识。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模拟突发医疗事件，训练团队成员在紧急情况下的快速反应和协作能力。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危机处理模拟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模拟训练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https://d.book118.com/125013332133011033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2024-08-28T11:58:06.835</cp:lastPrinted>
  <dcterms:created xsi:type="dcterms:W3CDTF">2024-08-28T03:58:06Z</dcterms:created>
  <dcterms:modified xsi:type="dcterms:W3CDTF">2024-08-28T03:58:09Z</dcterms:modified>
</cp:coreProperties>
</file>