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57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7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07940-AA32-48C2-9099-44F659E81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CBD12-7926-411F-AAD5-734323F72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AA22F-75F6-4B0E-8A60-51DE7589A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7E8DF-CBDA-4CCD-9A9F-8C23A6CCE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9CA678-1730-4BAF-8BCF-8BF562072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66A9AD-3CDF-45BA-85A6-E16E48271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F70762-A28B-434B-8423-3FD861F0F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CF907-45F2-4C3B-B1B7-820C7D60E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F7390-931F-4206-B88D-0162587FC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07C47-8997-4E53-A28D-7F48DA913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FF3AE-ADCD-4C34-8D89-A31A9B5E2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562" r:id="rId2"/>
    <p:sldLayoutId id="2147491563" r:id="rId3"/>
    <p:sldLayoutId id="2147491564" r:id="rId4"/>
    <p:sldLayoutId id="2147491565" r:id="rId5"/>
    <p:sldLayoutId id="2147491566" r:id="rId6"/>
    <p:sldLayoutId id="2147491567" r:id="rId7"/>
    <p:sldLayoutId id="2147491568" r:id="rId8"/>
    <p:sldLayoutId id="2147491569" r:id="rId9"/>
    <p:sldLayoutId id="2147491570" r:id="rId10"/>
    <p:sldLayoutId id="21474915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02111220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暑期作文训练营学会描写(一)课件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课件介绍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描写的重要性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描写的技巧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如何运用描写技巧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实例分析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总结与展望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https://d.book118.com/125021112201011042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暑期作文训练营学会描写(一)课件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2024-09-03T18:35:45.659</cp:lastPrinted>
  <dcterms:created xsi:type="dcterms:W3CDTF">2024-09-03T10:35:45Z</dcterms:created>
  <dcterms:modified xsi:type="dcterms:W3CDTF">2024-09-03T10:35:48Z</dcterms:modified>
</cp:coreProperties>
</file>