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6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6.xml" /><Relationship Id="rId2" Type="http://schemas.openxmlformats.org/officeDocument/2006/relationships/tags" Target="../tags/tag17.xml" /><Relationship Id="rId3" Type="http://schemas.openxmlformats.org/officeDocument/2006/relationships/tags" Target="../tags/tag18.xml" /><Relationship Id="rId4" Type="http://schemas.openxmlformats.org/officeDocument/2006/relationships/tags" Target="../tags/tag19.xml" /><Relationship Id="rId5" Type="http://schemas.openxmlformats.org/officeDocument/2006/relationships/tags" Target="../tags/tag20.xml" /><Relationship Id="rId6" Type="http://schemas.openxmlformats.org/officeDocument/2006/relationships/tags" Target="../tags/tag21.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66E4E0-991D-442C-8270-69770EC76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C1C7F4-444D-4E6A-8B03-306BF9DFF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8BDA0A-9FB6-4F76-BBF9-10C89E3A8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BB9537-96CD-4E0C-B6C3-DEA67A6A82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2E8BDB7-AF20-4533-9477-E240E52094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0F0D0A-11DF-413F-82E2-AF498BA808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E4E554-30F5-422E-B95A-EF7F19DD0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FC527E-77D0-4853-BE17-F0D9EBA7A2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D31192-FDCF-443A-A85A-36BC96BCE7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860B0B-1649-4EC1-A2FD-165524C8B9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276B75-4EF6-47E8-9F0D-38F7877FD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custDataLst>
              <p:tags r:id="rId1"/>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a:t>单击此处编辑母版标题样式</a:t>
            </a:r>
          </a:p>
        </p:txBody>
      </p:sp>
      <p:sp>
        <p:nvSpPr>
          <p:cNvPr id="3" name="副标题 2"/>
          <p:cNvSpPr>
            <a:spLocks noGrp="1"/>
          </p:cNvSpPr>
          <p:nvPr>
            <p:ph type="subTitle" idx="1"/>
            <p:custDataLst>
              <p:tags r:id="rId2"/>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2023/10/7</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2"/>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2023/10/7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a:t>单击此处编辑标题</a:t>
            </a:r>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2023/10/7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2023/10/7</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2023/10/7</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2023/10/7</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2023/10/7</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2023/10/7</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a:t>
            </a:fld>
            <a:endParaRPr lang="zh-CN" altLang="en-US"/>
          </a:p>
        </p:txBody>
      </p:sp>
      <p:sp>
        <p:nvSpPr>
          <p:cNvPr id="9" name="标题 8"/>
          <p:cNvSpPr>
            <a:spLocks noGrp="1"/>
          </p:cNvSpPr>
          <p:nvPr>
            <p:ph type="title"/>
            <p:custDataLst>
              <p:tags r:id="rId6"/>
            </p:custDataLst>
          </p:nvPr>
        </p:nvSpPr>
        <p:spPr/>
        <p:txBody>
          <a:bodyPr/>
          <a:lstStyle/>
          <a:p>
            <a:r>
              <a:rPr lang="zh-CN" altLang="en-US"/>
              <a:t>单击此处编辑母版标题样式</a:t>
            </a: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2023/10/7</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2023/10/7</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2023/10/7</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a:t>单击此处编辑母版文本样式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tags" Target="../tags/tag60.xml" /><Relationship Id="rId16" Type="http://schemas.openxmlformats.org/officeDocument/2006/relationships/tags" Target="../tags/tag61.xml" /><Relationship Id="rId17" Type="http://schemas.openxmlformats.org/officeDocument/2006/relationships/tags" Target="../tags/tag6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2023/10/7</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阿里巴巴普惠体"/>
                <a:ea typeface="阿里巴巴普惠体"/>
                <a:cs typeface="阿里巴巴普惠体" panose="00020600040101010101"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阿里巴巴普惠体"/>
          <a:ea typeface="阿里巴巴普惠体"/>
          <a:cs typeface="阿里巴巴普惠体" panose="00020600040101010101"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阿里巴巴普惠体"/>
          <a:ea typeface="阿里巴巴普惠体"/>
          <a:cs typeface="阿里巴巴普惠体" panose="00020600040101010101"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tags" Target="../tags/tag71.xml" /><Relationship Id="rId13" Type="http://schemas.openxmlformats.org/officeDocument/2006/relationships/tags" Target="../tags/tag72.xml" /><Relationship Id="rId14" Type="http://schemas.openxmlformats.org/officeDocument/2006/relationships/tags" Target="../tags/tag73.xml" /><Relationship Id="rId15" Type="http://schemas.openxmlformats.org/officeDocument/2006/relationships/image" Target="../media/image3.png" /><Relationship Id="rId16" Type="http://schemas.openxmlformats.org/officeDocument/2006/relationships/image" Target="../media/image4.png" /><Relationship Id="rId17" Type="http://schemas.openxmlformats.org/officeDocument/2006/relationships/image" Target="../media/image5.png" /><Relationship Id="rId18" Type="http://schemas.openxmlformats.org/officeDocument/2006/relationships/tags" Target="../tags/tag74.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79.xml"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tags" Target="../tags/tag90.xml" /><Relationship Id="rId13" Type="http://schemas.openxmlformats.org/officeDocument/2006/relationships/tags" Target="../tags/tag91.xml"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tags" Target="../tags/tag97.xml" /><Relationship Id="rId2" Type="http://schemas.openxmlformats.org/officeDocument/2006/relationships/image" Target="../media/image1.jpeg" /><Relationship Id="rId20" Type="http://schemas.openxmlformats.org/officeDocument/2006/relationships/tags" Target="../tags/tag98.xml" /><Relationship Id="rId21" Type="http://schemas.openxmlformats.org/officeDocument/2006/relationships/tags" Target="../tags/tag99.xml" /><Relationship Id="rId22" Type="http://schemas.openxmlformats.org/officeDocument/2006/relationships/tags" Target="../tags/tag100.xml" /><Relationship Id="rId23" Type="http://schemas.openxmlformats.org/officeDocument/2006/relationships/tags" Target="../tags/tag101.xml" /><Relationship Id="rId24" Type="http://schemas.openxmlformats.org/officeDocument/2006/relationships/tags" Target="../tags/tag102.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07.xml" /><Relationship Id="rId12" Type="http://schemas.openxmlformats.org/officeDocument/2006/relationships/tags" Target="../tags/tag108.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ags" Target="../tags/tag103.xml" /><Relationship Id="rId7" Type="http://schemas.openxmlformats.org/officeDocument/2006/relationships/tags" Target="../tags/tag104.xml" /><Relationship Id="rId8" Type="http://schemas.openxmlformats.org/officeDocument/2006/relationships/tags" Target="../tags/tag105.xml" /><Relationship Id="rId9" Type="http://schemas.openxmlformats.org/officeDocument/2006/relationships/tags" Target="../tags/tag10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109.xml" /><Relationship Id="rId4" Type="http://schemas.openxmlformats.org/officeDocument/2006/relationships/tags" Target="../tags/tag110.xml" /><Relationship Id="rId5" Type="http://schemas.openxmlformats.org/officeDocument/2006/relationships/tags" Target="../tags/tag111.xml" /><Relationship Id="rId6" Type="http://schemas.openxmlformats.org/officeDocument/2006/relationships/tags" Target="../tags/tag112.xml" /><Relationship Id="rId7" Type="http://schemas.openxmlformats.org/officeDocument/2006/relationships/image" Target="../media/image6.jpeg" /><Relationship Id="rId8" Type="http://schemas.openxmlformats.org/officeDocument/2006/relationships/image" Target="../media/image7.jpeg" /><Relationship Id="rId9" Type="http://schemas.openxmlformats.org/officeDocument/2006/relationships/tags" Target="../tags/tag1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19.xml" /><Relationship Id="rId11" Type="http://schemas.openxmlformats.org/officeDocument/2006/relationships/tags" Target="../tags/tag120.xml" /><Relationship Id="rId2" Type="http://schemas.openxmlformats.org/officeDocument/2006/relationships/image" Target="../media/image1.jpeg"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tags" Target="../tags/tag118.xml" /><Relationship Id="rId8" Type="http://schemas.openxmlformats.org/officeDocument/2006/relationships/image" Target="../media/image8.png" /><Relationship Id="rId9"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25.xml" /><Relationship Id="rId12" Type="http://schemas.openxmlformats.org/officeDocument/2006/relationships/tags" Target="../tags/tag126.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34.xml" /><Relationship Id="rId11" Type="http://schemas.openxmlformats.org/officeDocument/2006/relationships/image" Target="../media/image9.png" /><Relationship Id="rId12" Type="http://schemas.openxmlformats.org/officeDocument/2006/relationships/image" Target="../media/image10.png" /><Relationship Id="rId13" Type="http://schemas.openxmlformats.org/officeDocument/2006/relationships/tags" Target="../tags/tag135.xml" /><Relationship Id="rId2" Type="http://schemas.openxmlformats.org/officeDocument/2006/relationships/image" Target="../media/image1.jpeg"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42.xml" /><Relationship Id="rId2" Type="http://schemas.openxmlformats.org/officeDocument/2006/relationships/image" Target="../media/image1.jpeg"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image" Target="../media/image12.png" /><Relationship Id="rId8" Type="http://schemas.openxmlformats.org/officeDocument/2006/relationships/tags" Target="../tags/tag14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5.png" /><Relationship Id="rId11" Type="http://schemas.openxmlformats.org/officeDocument/2006/relationships/tags" Target="../tags/tag152.xml" /><Relationship Id="rId12" Type="http://schemas.openxmlformats.org/officeDocument/2006/relationships/tags" Target="../tags/tag153.xml" /><Relationship Id="rId2" Type="http://schemas.openxmlformats.org/officeDocument/2006/relationships/image" Target="../media/image1.jpe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tags" Target="../tags/tag1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tags" Target="../tags/tag160.xml" /><Relationship Id="rId2" Type="http://schemas.openxmlformats.org/officeDocument/2006/relationships/image" Target="../media/image1.jpeg"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021304234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sp>
        <p:nvSpPr>
          <p:cNvPr id="52" name="redpptx.comRectangle 51"/>
          <p:cNvSpPr/>
          <p:nvPr>
            <p:custDataLst>
              <p:tags r:id="rId4"/>
            </p:custDataLst>
          </p:nvPr>
        </p:nvSpPr>
        <p:spPr>
          <a:xfrm>
            <a:off x="1661784" y="1171225"/>
            <a:ext cx="9082405" cy="25533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buClrTx/>
              <a:buSzTx/>
              <a:buFontTx/>
              <a:buNone/>
              <a:defRPr/>
            </a:pPr>
            <a:r>
              <a:rPr lang="zh-CN" altLang="en-US" sz="80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a:t>
            </a:r>
          </a:p>
          <a:p>
            <a:pPr marR="0" lvl="0" indent="0" algn="ctr" fontAlgn="auto">
              <a:buClrTx/>
              <a:buSzTx/>
              <a:buFontTx/>
              <a:buNone/>
              <a:defRPr/>
            </a:pPr>
            <a:r>
              <a:rPr lang="zh-CN" altLang="en-US" sz="80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倡议十周年的启示</a:t>
            </a:r>
          </a:p>
        </p:txBody>
      </p:sp>
      <p:grpSp>
        <p:nvGrpSpPr>
          <p:cNvPr id="37" name="Designer简"/>
          <p:cNvGrpSpPr/>
          <p:nvPr/>
        </p:nvGrpSpPr>
        <p:grpSpPr>
          <a:xfrm>
            <a:off x="2982695" y="3739470"/>
            <a:ext cx="6440582" cy="440121"/>
            <a:chOff x="9379696" y="9381139"/>
            <a:chExt cx="6440582" cy="440121"/>
          </a:xfrm>
        </p:grpSpPr>
        <p:sp>
          <p:nvSpPr>
            <p:cNvPr id="38" name="Designer简"/>
            <p:cNvSpPr/>
            <p:nvPr>
              <p:custDataLst>
                <p:tags r:id="rId5"/>
              </p:custDataLst>
            </p:nvPr>
          </p:nvSpPr>
          <p:spPr>
            <a:xfrm>
              <a:off x="9379696" y="9381139"/>
              <a:ext cx="6440582" cy="440121"/>
            </a:xfrm>
            <a:prstGeom prst="roundRect">
              <a:avLst>
                <a:gd name="adj" fmla="val 50000"/>
              </a:avLst>
            </a:pr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100584" tIns="50292" rIns="100584" bIns="50292"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1980">
                <a:latin typeface="阿里巴巴普惠体"/>
                <a:ea typeface="阿里巴巴普惠体"/>
                <a:cs typeface="阿里巴巴普惠体" panose="00020600040101010101" charset="-122"/>
                <a:sym typeface="阿里巴巴普惠体"/>
              </a:endParaRPr>
            </a:p>
          </p:txBody>
        </p:sp>
        <p:sp>
          <p:nvSpPr>
            <p:cNvPr id="39" name="Designer简"/>
            <p:cNvSpPr txBox="1"/>
            <p:nvPr>
              <p:custDataLst>
                <p:tags r:id="rId6"/>
              </p:custDataLst>
            </p:nvPr>
          </p:nvSpPr>
          <p:spPr>
            <a:xfrm>
              <a:off x="10079706" y="9400787"/>
              <a:ext cx="5040560" cy="407670"/>
            </a:xfrm>
            <a:prstGeom prst="rect">
              <a:avLst/>
            </a:prstGeom>
            <a:noFill/>
            <a:effectLst/>
          </p:spPr>
          <p:txBody>
            <a:bodyPr wrap="square" lIns="100584" tIns="50292" rIns="100584" bIns="50292"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sz="2000" b="1">
                  <a:solidFill>
                    <a:schemeClr val="bg1"/>
                  </a:solidFill>
                  <a:latin typeface="阿里巴巴普惠体"/>
                  <a:ea typeface="阿里巴巴普惠体"/>
                  <a:cs typeface="+mn-ea"/>
                  <a:sym typeface="阿里巴巴普惠体"/>
                </a:rPr>
                <a:t>党员干部学习教育专题党课</a:t>
              </a:r>
            </a:p>
          </p:txBody>
        </p:sp>
        <p:sp>
          <p:nvSpPr>
            <p:cNvPr id="40" name="Designer简"/>
            <p:cNvSpPr/>
            <p:nvPr>
              <p:custDataLst>
                <p:tags r:id="rId7"/>
              </p:custDataLst>
            </p:nvPr>
          </p:nvSpPr>
          <p:spPr>
            <a:xfrm flipH="1">
              <a:off x="9706543" y="9479555"/>
              <a:ext cx="202374" cy="202374"/>
            </a:xfrm>
            <a:prstGeom prst="star5">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nchorCtr="0"/>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3960" b="1" spc="300">
                <a:latin typeface="阿里巴巴普惠体"/>
                <a:ea typeface="阿里巴巴普惠体"/>
                <a:cs typeface="+mn-ea"/>
                <a:sym typeface="阿里巴巴普惠体"/>
              </a:endParaRPr>
            </a:p>
          </p:txBody>
        </p:sp>
        <p:sp>
          <p:nvSpPr>
            <p:cNvPr id="41" name="Designer简"/>
            <p:cNvSpPr/>
            <p:nvPr>
              <p:custDataLst>
                <p:tags r:id="rId8"/>
              </p:custDataLst>
            </p:nvPr>
          </p:nvSpPr>
          <p:spPr>
            <a:xfrm flipH="1">
              <a:off x="15291054" y="9479555"/>
              <a:ext cx="202374" cy="202374"/>
            </a:xfrm>
            <a:prstGeom prst="star5">
              <a:avLst/>
            </a:prstGeom>
            <a:solidFill>
              <a:schemeClr val="bg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b" anchorCtr="0"/>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sz="3960" b="1" spc="300">
                <a:latin typeface="阿里巴巴普惠体"/>
                <a:ea typeface="阿里巴巴普惠体"/>
                <a:cs typeface="+mn-ea"/>
                <a:sym typeface="阿里巴巴普惠体"/>
              </a:endParaRPr>
            </a:p>
          </p:txBody>
        </p:sp>
      </p:grpSp>
      <p:grpSp>
        <p:nvGrpSpPr>
          <p:cNvPr id="42" name="Designer简"/>
          <p:cNvGrpSpPr/>
          <p:nvPr/>
        </p:nvGrpSpPr>
        <p:grpSpPr>
          <a:xfrm>
            <a:off x="4082230" y="4621060"/>
            <a:ext cx="4241513" cy="365953"/>
            <a:chOff x="3631636" y="4484668"/>
            <a:chExt cx="4832395" cy="416934"/>
          </a:xfrm>
        </p:grpSpPr>
        <p:grpSp>
          <p:nvGrpSpPr>
            <p:cNvPr id="43" name="Designer简"/>
            <p:cNvGrpSpPr/>
            <p:nvPr/>
          </p:nvGrpSpPr>
          <p:grpSpPr>
            <a:xfrm>
              <a:off x="3631636" y="4484668"/>
              <a:ext cx="416937" cy="416934"/>
              <a:chOff x="891974" y="4415843"/>
              <a:chExt cx="450443" cy="450443"/>
            </a:xfrm>
          </p:grpSpPr>
          <p:sp>
            <p:nvSpPr>
              <p:cNvPr id="49" name="Designer简"/>
              <p:cNvSpPr/>
              <p:nvPr>
                <p:custDataLst>
                  <p:tags r:id="rId9"/>
                </p:custDataLst>
              </p:nvPr>
            </p:nvSpPr>
            <p:spPr>
              <a:xfrm>
                <a:off x="891974" y="4415843"/>
                <a:ext cx="450443" cy="450443"/>
              </a:xfrm>
              <a:prstGeom prst="ellipse">
                <a:avLst/>
              </a:prstGeom>
              <a:noFill/>
              <a:ln w="12700" cap="flat" cmpd="sng" algn="ctr">
                <a:gradFill>
                  <a:gsLst>
                    <a:gs pos="0">
                      <a:srgbClr val="FF3300"/>
                    </a:gs>
                    <a:gs pos="71000">
                      <a:srgbClr val="C00000"/>
                    </a:gs>
                  </a:gsLst>
                  <a:lin ang="0" scaled="1"/>
                </a:grad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阿里巴巴普惠体"/>
                  <a:ea typeface="阿里巴巴普惠体"/>
                  <a:cs typeface="阿里巴巴普惠体" panose="00020600040101010101" charset="-122"/>
                </a:endParaRPr>
              </a:p>
            </p:txBody>
          </p:sp>
          <p:sp>
            <p:nvSpPr>
              <p:cNvPr id="50" name="Designer简"/>
              <p:cNvSpPr/>
              <p:nvPr>
                <p:custDataLst>
                  <p:tags r:id="rId10"/>
                </p:custDataLst>
              </p:nvPr>
            </p:nvSpPr>
            <p:spPr>
              <a:xfrm>
                <a:off x="993275" y="4502064"/>
                <a:ext cx="247839" cy="278000"/>
              </a:xfrm>
              <a:custGeom>
                <a:gdLst>
                  <a:gd name="connsiteX0" fmla="*/ 199932 w 300038"/>
                  <a:gd name="connsiteY0" fmla="*/ 273051 h 336551"/>
                  <a:gd name="connsiteX1" fmla="*/ 192088 w 300038"/>
                  <a:gd name="connsiteY1" fmla="*/ 280989 h 336551"/>
                  <a:gd name="connsiteX2" fmla="*/ 192088 w 300038"/>
                  <a:gd name="connsiteY2" fmla="*/ 306124 h 336551"/>
                  <a:gd name="connsiteX3" fmla="*/ 199932 w 300038"/>
                  <a:gd name="connsiteY3" fmla="*/ 312739 h 336551"/>
                  <a:gd name="connsiteX4" fmla="*/ 250919 w 300038"/>
                  <a:gd name="connsiteY4" fmla="*/ 312739 h 336551"/>
                  <a:gd name="connsiteX5" fmla="*/ 258763 w 300038"/>
                  <a:gd name="connsiteY5" fmla="*/ 306124 h 336551"/>
                  <a:gd name="connsiteX6" fmla="*/ 258763 w 300038"/>
                  <a:gd name="connsiteY6" fmla="*/ 280989 h 336551"/>
                  <a:gd name="connsiteX7" fmla="*/ 250919 w 300038"/>
                  <a:gd name="connsiteY7" fmla="*/ 273051 h 336551"/>
                  <a:gd name="connsiteX8" fmla="*/ 199932 w 300038"/>
                  <a:gd name="connsiteY8" fmla="*/ 273051 h 336551"/>
                  <a:gd name="connsiteX9" fmla="*/ 101328 w 300038"/>
                  <a:gd name="connsiteY9" fmla="*/ 196851 h 336551"/>
                  <a:gd name="connsiteX10" fmla="*/ 107908 w 300038"/>
                  <a:gd name="connsiteY10" fmla="*/ 196851 h 336551"/>
                  <a:gd name="connsiteX11" fmla="*/ 111856 w 300038"/>
                  <a:gd name="connsiteY11" fmla="*/ 202123 h 336551"/>
                  <a:gd name="connsiteX12" fmla="*/ 128964 w 300038"/>
                  <a:gd name="connsiteY12" fmla="*/ 248250 h 336551"/>
                  <a:gd name="connsiteX13" fmla="*/ 131595 w 300038"/>
                  <a:gd name="connsiteY13" fmla="*/ 239025 h 336551"/>
                  <a:gd name="connsiteX14" fmla="*/ 126332 w 300038"/>
                  <a:gd name="connsiteY14" fmla="*/ 225845 h 336551"/>
                  <a:gd name="connsiteX15" fmla="*/ 127648 w 300038"/>
                  <a:gd name="connsiteY15" fmla="*/ 217938 h 336551"/>
                  <a:gd name="connsiteX16" fmla="*/ 132911 w 300038"/>
                  <a:gd name="connsiteY16" fmla="*/ 215302 h 336551"/>
                  <a:gd name="connsiteX17" fmla="*/ 167126 w 300038"/>
                  <a:gd name="connsiteY17" fmla="*/ 215302 h 336551"/>
                  <a:gd name="connsiteX18" fmla="*/ 172390 w 300038"/>
                  <a:gd name="connsiteY18" fmla="*/ 217938 h 336551"/>
                  <a:gd name="connsiteX19" fmla="*/ 173706 w 300038"/>
                  <a:gd name="connsiteY19" fmla="*/ 225845 h 336551"/>
                  <a:gd name="connsiteX20" fmla="*/ 168442 w 300038"/>
                  <a:gd name="connsiteY20" fmla="*/ 239025 h 336551"/>
                  <a:gd name="connsiteX21" fmla="*/ 171074 w 300038"/>
                  <a:gd name="connsiteY21" fmla="*/ 248250 h 336551"/>
                  <a:gd name="connsiteX22" fmla="*/ 188182 w 300038"/>
                  <a:gd name="connsiteY22" fmla="*/ 202123 h 336551"/>
                  <a:gd name="connsiteX23" fmla="*/ 192130 w 300038"/>
                  <a:gd name="connsiteY23" fmla="*/ 196851 h 336551"/>
                  <a:gd name="connsiteX24" fmla="*/ 198710 w 300038"/>
                  <a:gd name="connsiteY24" fmla="*/ 196851 h 336551"/>
                  <a:gd name="connsiteX25" fmla="*/ 265823 w 300038"/>
                  <a:gd name="connsiteY25" fmla="*/ 224527 h 336551"/>
                  <a:gd name="connsiteX26" fmla="*/ 300038 w 300038"/>
                  <a:gd name="connsiteY26" fmla="*/ 274609 h 336551"/>
                  <a:gd name="connsiteX27" fmla="*/ 300038 w 300038"/>
                  <a:gd name="connsiteY27" fmla="*/ 328643 h 336551"/>
                  <a:gd name="connsiteX28" fmla="*/ 292142 w 300038"/>
                  <a:gd name="connsiteY28" fmla="*/ 336551 h 336551"/>
                  <a:gd name="connsiteX29" fmla="*/ 7896 w 300038"/>
                  <a:gd name="connsiteY29" fmla="*/ 336551 h 336551"/>
                  <a:gd name="connsiteX30" fmla="*/ 0 w 300038"/>
                  <a:gd name="connsiteY30" fmla="*/ 328643 h 336551"/>
                  <a:gd name="connsiteX31" fmla="*/ 0 w 300038"/>
                  <a:gd name="connsiteY31" fmla="*/ 274609 h 336551"/>
                  <a:gd name="connsiteX32" fmla="*/ 34215 w 300038"/>
                  <a:gd name="connsiteY32" fmla="*/ 224527 h 336551"/>
                  <a:gd name="connsiteX33" fmla="*/ 101328 w 300038"/>
                  <a:gd name="connsiteY33" fmla="*/ 196851 h 336551"/>
                  <a:gd name="connsiteX34" fmla="*/ 155328 w 300038"/>
                  <a:gd name="connsiteY34" fmla="*/ 0 h 336551"/>
                  <a:gd name="connsiteX35" fmla="*/ 201775 w 300038"/>
                  <a:gd name="connsiteY35" fmla="*/ 15854 h 336551"/>
                  <a:gd name="connsiteX36" fmla="*/ 223008 w 300038"/>
                  <a:gd name="connsiteY36" fmla="*/ 79268 h 336551"/>
                  <a:gd name="connsiteX37" fmla="*/ 224335 w 300038"/>
                  <a:gd name="connsiteY37" fmla="*/ 93801 h 336551"/>
                  <a:gd name="connsiteX38" fmla="*/ 229643 w 300038"/>
                  <a:gd name="connsiteY38" fmla="*/ 100407 h 336551"/>
                  <a:gd name="connsiteX39" fmla="*/ 232297 w 300038"/>
                  <a:gd name="connsiteY39" fmla="*/ 125508 h 336551"/>
                  <a:gd name="connsiteX40" fmla="*/ 208410 w 300038"/>
                  <a:gd name="connsiteY40" fmla="*/ 151931 h 336551"/>
                  <a:gd name="connsiteX41" fmla="*/ 185850 w 300038"/>
                  <a:gd name="connsiteY41" fmla="*/ 183639 h 336551"/>
                  <a:gd name="connsiteX42" fmla="*/ 172579 w 300038"/>
                  <a:gd name="connsiteY42" fmla="*/ 192887 h 336551"/>
                  <a:gd name="connsiteX43" fmla="*/ 150019 w 300038"/>
                  <a:gd name="connsiteY43" fmla="*/ 196850 h 336551"/>
                  <a:gd name="connsiteX44" fmla="*/ 127459 w 300038"/>
                  <a:gd name="connsiteY44" fmla="*/ 192887 h 336551"/>
                  <a:gd name="connsiteX45" fmla="*/ 114189 w 300038"/>
                  <a:gd name="connsiteY45" fmla="*/ 183639 h 336551"/>
                  <a:gd name="connsiteX46" fmla="*/ 91629 w 300038"/>
                  <a:gd name="connsiteY46" fmla="*/ 151931 h 336551"/>
                  <a:gd name="connsiteX47" fmla="*/ 67742 w 300038"/>
                  <a:gd name="connsiteY47" fmla="*/ 125508 h 336551"/>
                  <a:gd name="connsiteX48" fmla="*/ 70396 w 300038"/>
                  <a:gd name="connsiteY48" fmla="*/ 100407 h 336551"/>
                  <a:gd name="connsiteX49" fmla="*/ 75704 w 300038"/>
                  <a:gd name="connsiteY49" fmla="*/ 93801 h 336551"/>
                  <a:gd name="connsiteX50" fmla="*/ 77031 w 300038"/>
                  <a:gd name="connsiteY50" fmla="*/ 85874 h 336551"/>
                  <a:gd name="connsiteX51" fmla="*/ 74377 w 300038"/>
                  <a:gd name="connsiteY51" fmla="*/ 50203 h 336551"/>
                  <a:gd name="connsiteX52" fmla="*/ 103572 w 300038"/>
                  <a:gd name="connsiteY52" fmla="*/ 27744 h 336551"/>
                  <a:gd name="connsiteX53" fmla="*/ 119497 w 300038"/>
                  <a:gd name="connsiteY53" fmla="*/ 10569 h 336551"/>
                  <a:gd name="connsiteX54" fmla="*/ 155328 w 300038"/>
                  <a:gd name="connsiteY54" fmla="*/ 0 h 3365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00038" h="336551">
                    <a:moveTo>
                      <a:pt x="199932" y="273051"/>
                    </a:moveTo>
                    <a:cubicBezTo>
                      <a:pt x="194703" y="273051"/>
                      <a:pt x="192088" y="277020"/>
                      <a:pt x="192088" y="280989"/>
                    </a:cubicBezTo>
                    <a:cubicBezTo>
                      <a:pt x="192088" y="306124"/>
                      <a:pt x="192088" y="306124"/>
                      <a:pt x="192088" y="306124"/>
                    </a:cubicBezTo>
                    <a:cubicBezTo>
                      <a:pt x="192088" y="310093"/>
                      <a:pt x="194703" y="312739"/>
                      <a:pt x="199932" y="312739"/>
                    </a:cubicBezTo>
                    <a:cubicBezTo>
                      <a:pt x="250919" y="312739"/>
                      <a:pt x="250919" y="312739"/>
                      <a:pt x="250919" y="312739"/>
                    </a:cubicBezTo>
                    <a:cubicBezTo>
                      <a:pt x="254841" y="312739"/>
                      <a:pt x="258763" y="310093"/>
                      <a:pt x="258763" y="306124"/>
                    </a:cubicBezTo>
                    <a:lnTo>
                      <a:pt x="258763" y="280989"/>
                    </a:lnTo>
                    <a:cubicBezTo>
                      <a:pt x="258763" y="277020"/>
                      <a:pt x="254841" y="273051"/>
                      <a:pt x="250919" y="273051"/>
                    </a:cubicBezTo>
                    <a:cubicBezTo>
                      <a:pt x="199932" y="273051"/>
                      <a:pt x="199932" y="273051"/>
                      <a:pt x="199932" y="273051"/>
                    </a:cubicBezTo>
                    <a:close/>
                    <a:moveTo>
                      <a:pt x="101328" y="196851"/>
                    </a:moveTo>
                    <a:cubicBezTo>
                      <a:pt x="103960" y="196851"/>
                      <a:pt x="105276" y="196851"/>
                      <a:pt x="107908" y="196851"/>
                    </a:cubicBezTo>
                    <a:cubicBezTo>
                      <a:pt x="109224" y="198169"/>
                      <a:pt x="110540" y="199487"/>
                      <a:pt x="111856" y="202123"/>
                    </a:cubicBezTo>
                    <a:cubicBezTo>
                      <a:pt x="128964" y="248250"/>
                      <a:pt x="128964" y="248250"/>
                      <a:pt x="128964" y="248250"/>
                    </a:cubicBezTo>
                    <a:cubicBezTo>
                      <a:pt x="131595" y="239025"/>
                      <a:pt x="131595" y="239025"/>
                      <a:pt x="131595" y="239025"/>
                    </a:cubicBezTo>
                    <a:cubicBezTo>
                      <a:pt x="126332" y="225845"/>
                      <a:pt x="126332" y="225845"/>
                      <a:pt x="126332" y="225845"/>
                    </a:cubicBezTo>
                    <a:cubicBezTo>
                      <a:pt x="125016" y="223209"/>
                      <a:pt x="126332" y="220574"/>
                      <a:pt x="127648" y="217938"/>
                    </a:cubicBezTo>
                    <a:cubicBezTo>
                      <a:pt x="128964" y="216620"/>
                      <a:pt x="131595" y="215302"/>
                      <a:pt x="132911" y="215302"/>
                    </a:cubicBezTo>
                    <a:cubicBezTo>
                      <a:pt x="167126" y="215302"/>
                      <a:pt x="167126" y="215302"/>
                      <a:pt x="167126" y="215302"/>
                    </a:cubicBezTo>
                    <a:cubicBezTo>
                      <a:pt x="168442" y="215302"/>
                      <a:pt x="171074" y="216620"/>
                      <a:pt x="172390" y="217938"/>
                    </a:cubicBezTo>
                    <a:cubicBezTo>
                      <a:pt x="173706" y="220574"/>
                      <a:pt x="175022" y="223209"/>
                      <a:pt x="173706" y="225845"/>
                    </a:cubicBezTo>
                    <a:cubicBezTo>
                      <a:pt x="168442" y="239025"/>
                      <a:pt x="168442" y="239025"/>
                      <a:pt x="168442" y="239025"/>
                    </a:cubicBezTo>
                    <a:cubicBezTo>
                      <a:pt x="171074" y="248250"/>
                      <a:pt x="171074" y="248250"/>
                      <a:pt x="171074" y="248250"/>
                    </a:cubicBezTo>
                    <a:cubicBezTo>
                      <a:pt x="188182" y="202123"/>
                      <a:pt x="188182" y="202123"/>
                      <a:pt x="188182" y="202123"/>
                    </a:cubicBezTo>
                    <a:cubicBezTo>
                      <a:pt x="189498" y="199487"/>
                      <a:pt x="190814" y="198169"/>
                      <a:pt x="192130" y="196851"/>
                    </a:cubicBezTo>
                    <a:cubicBezTo>
                      <a:pt x="194762" y="196851"/>
                      <a:pt x="196078" y="196851"/>
                      <a:pt x="198710" y="196851"/>
                    </a:cubicBezTo>
                    <a:cubicBezTo>
                      <a:pt x="265823" y="224527"/>
                      <a:pt x="265823" y="224527"/>
                      <a:pt x="265823" y="224527"/>
                    </a:cubicBezTo>
                    <a:cubicBezTo>
                      <a:pt x="286879" y="232435"/>
                      <a:pt x="300038" y="252204"/>
                      <a:pt x="300038" y="274609"/>
                    </a:cubicBezTo>
                    <a:cubicBezTo>
                      <a:pt x="300038" y="328643"/>
                      <a:pt x="300038" y="328643"/>
                      <a:pt x="300038" y="328643"/>
                    </a:cubicBezTo>
                    <a:cubicBezTo>
                      <a:pt x="300038" y="332597"/>
                      <a:pt x="296090" y="336551"/>
                      <a:pt x="292142" y="336551"/>
                    </a:cubicBezTo>
                    <a:cubicBezTo>
                      <a:pt x="7896" y="336551"/>
                      <a:pt x="7896" y="336551"/>
                      <a:pt x="7896" y="336551"/>
                    </a:cubicBezTo>
                    <a:cubicBezTo>
                      <a:pt x="3948" y="336551"/>
                      <a:pt x="0" y="332597"/>
                      <a:pt x="0" y="328643"/>
                    </a:cubicBezTo>
                    <a:cubicBezTo>
                      <a:pt x="0" y="274609"/>
                      <a:pt x="0" y="274609"/>
                      <a:pt x="0" y="274609"/>
                    </a:cubicBezTo>
                    <a:cubicBezTo>
                      <a:pt x="0" y="252204"/>
                      <a:pt x="13159" y="232435"/>
                      <a:pt x="34215" y="224527"/>
                    </a:cubicBezTo>
                    <a:cubicBezTo>
                      <a:pt x="101328" y="196851"/>
                      <a:pt x="101328" y="196851"/>
                      <a:pt x="101328" y="196851"/>
                    </a:cubicBezTo>
                    <a:close/>
                    <a:moveTo>
                      <a:pt x="155328" y="0"/>
                    </a:moveTo>
                    <a:cubicBezTo>
                      <a:pt x="171252" y="0"/>
                      <a:pt x="187177" y="5285"/>
                      <a:pt x="201775" y="15854"/>
                    </a:cubicBezTo>
                    <a:cubicBezTo>
                      <a:pt x="225662" y="34350"/>
                      <a:pt x="223008" y="72663"/>
                      <a:pt x="223008" y="79268"/>
                    </a:cubicBezTo>
                    <a:cubicBezTo>
                      <a:pt x="223008" y="84553"/>
                      <a:pt x="224335" y="89838"/>
                      <a:pt x="224335" y="93801"/>
                    </a:cubicBezTo>
                    <a:cubicBezTo>
                      <a:pt x="225662" y="95122"/>
                      <a:pt x="228316" y="96443"/>
                      <a:pt x="229643" y="100407"/>
                    </a:cubicBezTo>
                    <a:cubicBezTo>
                      <a:pt x="234951" y="107012"/>
                      <a:pt x="234951" y="114939"/>
                      <a:pt x="232297" y="125508"/>
                    </a:cubicBezTo>
                    <a:cubicBezTo>
                      <a:pt x="226989" y="146647"/>
                      <a:pt x="215045" y="150610"/>
                      <a:pt x="208410" y="151931"/>
                    </a:cubicBezTo>
                    <a:cubicBezTo>
                      <a:pt x="204429" y="159858"/>
                      <a:pt x="195139" y="175712"/>
                      <a:pt x="185850" y="183639"/>
                    </a:cubicBezTo>
                    <a:cubicBezTo>
                      <a:pt x="183196" y="187602"/>
                      <a:pt x="177888" y="190244"/>
                      <a:pt x="172579" y="192887"/>
                    </a:cubicBezTo>
                    <a:cubicBezTo>
                      <a:pt x="164617" y="195529"/>
                      <a:pt x="157982" y="196850"/>
                      <a:pt x="150019" y="196850"/>
                    </a:cubicBezTo>
                    <a:cubicBezTo>
                      <a:pt x="142057" y="196850"/>
                      <a:pt x="135422" y="195529"/>
                      <a:pt x="127459" y="192887"/>
                    </a:cubicBezTo>
                    <a:cubicBezTo>
                      <a:pt x="122151" y="190244"/>
                      <a:pt x="116843" y="187602"/>
                      <a:pt x="114189" y="183639"/>
                    </a:cubicBezTo>
                    <a:cubicBezTo>
                      <a:pt x="104900" y="175712"/>
                      <a:pt x="95610" y="159858"/>
                      <a:pt x="91629" y="151931"/>
                    </a:cubicBezTo>
                    <a:cubicBezTo>
                      <a:pt x="84994" y="150610"/>
                      <a:pt x="73050" y="146647"/>
                      <a:pt x="67742" y="125508"/>
                    </a:cubicBezTo>
                    <a:cubicBezTo>
                      <a:pt x="65088" y="114939"/>
                      <a:pt x="65088" y="107012"/>
                      <a:pt x="70396" y="100407"/>
                    </a:cubicBezTo>
                    <a:cubicBezTo>
                      <a:pt x="71723" y="96443"/>
                      <a:pt x="74377" y="95122"/>
                      <a:pt x="75704" y="93801"/>
                    </a:cubicBezTo>
                    <a:cubicBezTo>
                      <a:pt x="75704" y="91159"/>
                      <a:pt x="75704" y="88516"/>
                      <a:pt x="77031" y="85874"/>
                    </a:cubicBezTo>
                    <a:cubicBezTo>
                      <a:pt x="73050" y="80590"/>
                      <a:pt x="67742" y="68699"/>
                      <a:pt x="74377" y="50203"/>
                    </a:cubicBezTo>
                    <a:cubicBezTo>
                      <a:pt x="81013" y="30386"/>
                      <a:pt x="95610" y="27744"/>
                      <a:pt x="103572" y="27744"/>
                    </a:cubicBezTo>
                    <a:cubicBezTo>
                      <a:pt x="106227" y="22459"/>
                      <a:pt x="111535" y="17175"/>
                      <a:pt x="119497" y="10569"/>
                    </a:cubicBezTo>
                    <a:cubicBezTo>
                      <a:pt x="128786" y="3963"/>
                      <a:pt x="142057" y="0"/>
                      <a:pt x="155328" y="0"/>
                    </a:cubicBezTo>
                    <a:close/>
                  </a:path>
                </a:pathLst>
              </a:custGeom>
              <a:gradFill>
                <a:gsLst>
                  <a:gs pos="0">
                    <a:srgbClr val="FF3300"/>
                  </a:gs>
                  <a:gs pos="100000">
                    <a:srgbClr val="760303"/>
                  </a:gs>
                </a:gsLst>
                <a:lin ang="0" scaled="0"/>
              </a:gra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阿里巴巴普惠体"/>
                  <a:ea typeface="阿里巴巴普惠体"/>
                  <a:cs typeface="阿里巴巴普惠体" panose="00020600040101010101" charset="-122"/>
                </a:endParaRPr>
              </a:p>
            </p:txBody>
          </p:sp>
        </p:grpSp>
        <p:sp>
          <p:nvSpPr>
            <p:cNvPr id="44" name="Designer简"/>
            <p:cNvSpPr txBox="1"/>
            <p:nvPr>
              <p:custDataLst>
                <p:tags r:id="rId11"/>
              </p:custDataLst>
            </p:nvPr>
          </p:nvSpPr>
          <p:spPr>
            <a:xfrm>
              <a:off x="4102443" y="4488282"/>
              <a:ext cx="1134387" cy="384158"/>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600" b="0" i="0" u="none" strike="noStrike" kern="0" cap="none" spc="0" normalizeH="0" baseline="0" noProof="0">
                  <a:ln>
                    <a:noFill/>
                  </a:ln>
                  <a:gradFill>
                    <a:gsLst>
                      <a:gs pos="0">
                        <a:srgbClr val="E30000"/>
                      </a:gs>
                      <a:gs pos="100000">
                        <a:srgbClr val="760303"/>
                      </a:gs>
                    </a:gsLst>
                    <a:lin scaled="0"/>
                  </a:gradFill>
                  <a:effectLst/>
                  <a:uLnTx/>
                  <a:uFillTx/>
                  <a:latin typeface="阿里巴巴普惠体"/>
                  <a:ea typeface="阿里巴巴普惠体"/>
                  <a:cs typeface="阿里巴巴普惠体" panose="00020600040101010101" charset="-122"/>
                </a:rPr>
                <a:t>汇报人：</a:t>
              </a:r>
            </a:p>
          </p:txBody>
        </p:sp>
        <p:grpSp>
          <p:nvGrpSpPr>
            <p:cNvPr id="45" name="Designer简"/>
            <p:cNvGrpSpPr/>
            <p:nvPr/>
          </p:nvGrpSpPr>
          <p:grpSpPr>
            <a:xfrm>
              <a:off x="6178783" y="4484668"/>
              <a:ext cx="416937" cy="416934"/>
              <a:chOff x="891974" y="4415843"/>
              <a:chExt cx="450443" cy="450443"/>
            </a:xfrm>
          </p:grpSpPr>
          <p:sp>
            <p:nvSpPr>
              <p:cNvPr id="47" name="Designer简"/>
              <p:cNvSpPr/>
              <p:nvPr>
                <p:custDataLst>
                  <p:tags r:id="rId12"/>
                </p:custDataLst>
              </p:nvPr>
            </p:nvSpPr>
            <p:spPr>
              <a:xfrm>
                <a:off x="891974" y="4415843"/>
                <a:ext cx="450443" cy="450443"/>
              </a:xfrm>
              <a:prstGeom prst="ellipse">
                <a:avLst/>
              </a:prstGeom>
              <a:noFill/>
              <a:ln w="12700" cap="flat" cmpd="sng" algn="ctr">
                <a:gradFill>
                  <a:gsLst>
                    <a:gs pos="0">
                      <a:srgbClr val="FF3300"/>
                    </a:gs>
                    <a:gs pos="71000">
                      <a:srgbClr val="C00000"/>
                    </a:gs>
                  </a:gsLst>
                  <a:lin ang="0" scaled="1"/>
                </a:grad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阿里巴巴普惠体"/>
                  <a:ea typeface="阿里巴巴普惠体"/>
                  <a:cs typeface="阿里巴巴普惠体" panose="00020600040101010101" charset="-122"/>
                </a:endParaRPr>
              </a:p>
            </p:txBody>
          </p:sp>
          <p:sp>
            <p:nvSpPr>
              <p:cNvPr id="48" name="Designer简"/>
              <p:cNvSpPr/>
              <p:nvPr>
                <p:custDataLst>
                  <p:tags r:id="rId13"/>
                </p:custDataLst>
              </p:nvPr>
            </p:nvSpPr>
            <p:spPr>
              <a:xfrm>
                <a:off x="978196" y="4510710"/>
                <a:ext cx="278000" cy="260708"/>
              </a:xfrm>
              <a:custGeom>
                <a:gdLst>
                  <a:gd name="connsiteX0" fmla="*/ 249749 w 331788"/>
                  <a:gd name="connsiteY0" fmla="*/ 163513 h 311151"/>
                  <a:gd name="connsiteX1" fmla="*/ 243291 w 331788"/>
                  <a:gd name="connsiteY1" fmla="*/ 171424 h 311151"/>
                  <a:gd name="connsiteX2" fmla="*/ 243291 w 331788"/>
                  <a:gd name="connsiteY2" fmla="*/ 218888 h 311151"/>
                  <a:gd name="connsiteX3" fmla="*/ 238125 w 331788"/>
                  <a:gd name="connsiteY3" fmla="*/ 229435 h 311151"/>
                  <a:gd name="connsiteX4" fmla="*/ 249749 w 331788"/>
                  <a:gd name="connsiteY4" fmla="*/ 241301 h 311151"/>
                  <a:gd name="connsiteX5" fmla="*/ 260081 w 331788"/>
                  <a:gd name="connsiteY5" fmla="*/ 236027 h 311151"/>
                  <a:gd name="connsiteX6" fmla="*/ 288495 w 331788"/>
                  <a:gd name="connsiteY6" fmla="*/ 236027 h 311151"/>
                  <a:gd name="connsiteX7" fmla="*/ 307868 w 331788"/>
                  <a:gd name="connsiteY7" fmla="*/ 236027 h 311151"/>
                  <a:gd name="connsiteX8" fmla="*/ 314325 w 331788"/>
                  <a:gd name="connsiteY8" fmla="*/ 229435 h 311151"/>
                  <a:gd name="connsiteX9" fmla="*/ 307868 w 331788"/>
                  <a:gd name="connsiteY9" fmla="*/ 221525 h 311151"/>
                  <a:gd name="connsiteX10" fmla="*/ 260081 w 331788"/>
                  <a:gd name="connsiteY10" fmla="*/ 221525 h 311151"/>
                  <a:gd name="connsiteX11" fmla="*/ 257498 w 331788"/>
                  <a:gd name="connsiteY11" fmla="*/ 218888 h 311151"/>
                  <a:gd name="connsiteX12" fmla="*/ 257498 w 331788"/>
                  <a:gd name="connsiteY12" fmla="*/ 171424 h 311151"/>
                  <a:gd name="connsiteX13" fmla="*/ 249749 w 331788"/>
                  <a:gd name="connsiteY13" fmla="*/ 163513 h 311151"/>
                  <a:gd name="connsiteX14" fmla="*/ 250178 w 331788"/>
                  <a:gd name="connsiteY14" fmla="*/ 147638 h 311151"/>
                  <a:gd name="connsiteX15" fmla="*/ 289040 w 331788"/>
                  <a:gd name="connsiteY15" fmla="*/ 158020 h 311151"/>
                  <a:gd name="connsiteX16" fmla="*/ 331788 w 331788"/>
                  <a:gd name="connsiteY16" fmla="*/ 229395 h 311151"/>
                  <a:gd name="connsiteX17" fmla="*/ 250178 w 331788"/>
                  <a:gd name="connsiteY17" fmla="*/ 311151 h 311151"/>
                  <a:gd name="connsiteX18" fmla="*/ 175044 w 331788"/>
                  <a:gd name="connsiteY18" fmla="*/ 260540 h 311151"/>
                  <a:gd name="connsiteX19" fmla="*/ 169863 w 331788"/>
                  <a:gd name="connsiteY19" fmla="*/ 229395 h 311151"/>
                  <a:gd name="connsiteX20" fmla="*/ 250178 w 331788"/>
                  <a:gd name="connsiteY20" fmla="*/ 147638 h 311151"/>
                  <a:gd name="connsiteX21" fmla="*/ 22336 w 331788"/>
                  <a:gd name="connsiteY21" fmla="*/ 44450 h 311151"/>
                  <a:gd name="connsiteX22" fmla="*/ 15875 w 331788"/>
                  <a:gd name="connsiteY22" fmla="*/ 49630 h 311151"/>
                  <a:gd name="connsiteX23" fmla="*/ 15875 w 331788"/>
                  <a:gd name="connsiteY23" fmla="*/ 93663 h 311151"/>
                  <a:gd name="connsiteX24" fmla="*/ 273050 w 331788"/>
                  <a:gd name="connsiteY24" fmla="*/ 93663 h 311151"/>
                  <a:gd name="connsiteX25" fmla="*/ 273050 w 331788"/>
                  <a:gd name="connsiteY25" fmla="*/ 49630 h 311151"/>
                  <a:gd name="connsiteX26" fmla="*/ 267881 w 331788"/>
                  <a:gd name="connsiteY26" fmla="*/ 44450 h 311151"/>
                  <a:gd name="connsiteX27" fmla="*/ 245911 w 331788"/>
                  <a:gd name="connsiteY27" fmla="*/ 44450 h 311151"/>
                  <a:gd name="connsiteX28" fmla="*/ 245911 w 331788"/>
                  <a:gd name="connsiteY28" fmla="*/ 53515 h 311151"/>
                  <a:gd name="connsiteX29" fmla="*/ 231695 w 331788"/>
                  <a:gd name="connsiteY29" fmla="*/ 67761 h 311151"/>
                  <a:gd name="connsiteX30" fmla="*/ 212310 w 331788"/>
                  <a:gd name="connsiteY30" fmla="*/ 67761 h 311151"/>
                  <a:gd name="connsiteX31" fmla="*/ 198094 w 331788"/>
                  <a:gd name="connsiteY31" fmla="*/ 53515 h 311151"/>
                  <a:gd name="connsiteX32" fmla="*/ 198094 w 331788"/>
                  <a:gd name="connsiteY32" fmla="*/ 44450 h 311151"/>
                  <a:gd name="connsiteX33" fmla="*/ 168370 w 331788"/>
                  <a:gd name="connsiteY33" fmla="*/ 44450 h 311151"/>
                  <a:gd name="connsiteX34" fmla="*/ 168370 w 331788"/>
                  <a:gd name="connsiteY34" fmla="*/ 53515 h 311151"/>
                  <a:gd name="connsiteX35" fmla="*/ 154155 w 331788"/>
                  <a:gd name="connsiteY35" fmla="*/ 67761 h 311151"/>
                  <a:gd name="connsiteX36" fmla="*/ 134770 w 331788"/>
                  <a:gd name="connsiteY36" fmla="*/ 67761 h 311151"/>
                  <a:gd name="connsiteX37" fmla="*/ 120554 w 331788"/>
                  <a:gd name="connsiteY37" fmla="*/ 53515 h 311151"/>
                  <a:gd name="connsiteX38" fmla="*/ 120554 w 331788"/>
                  <a:gd name="connsiteY38" fmla="*/ 44450 h 311151"/>
                  <a:gd name="connsiteX39" fmla="*/ 92123 w 331788"/>
                  <a:gd name="connsiteY39" fmla="*/ 44450 h 311151"/>
                  <a:gd name="connsiteX40" fmla="*/ 92123 w 331788"/>
                  <a:gd name="connsiteY40" fmla="*/ 53515 h 311151"/>
                  <a:gd name="connsiteX41" fmla="*/ 77907 w 331788"/>
                  <a:gd name="connsiteY41" fmla="*/ 67761 h 311151"/>
                  <a:gd name="connsiteX42" fmla="*/ 58522 w 331788"/>
                  <a:gd name="connsiteY42" fmla="*/ 67761 h 311151"/>
                  <a:gd name="connsiteX43" fmla="*/ 44306 w 331788"/>
                  <a:gd name="connsiteY43" fmla="*/ 53515 h 311151"/>
                  <a:gd name="connsiteX44" fmla="*/ 44306 w 331788"/>
                  <a:gd name="connsiteY44" fmla="*/ 44450 h 311151"/>
                  <a:gd name="connsiteX45" fmla="*/ 22336 w 331788"/>
                  <a:gd name="connsiteY45" fmla="*/ 44450 h 311151"/>
                  <a:gd name="connsiteX46" fmla="*/ 58303 w 331788"/>
                  <a:gd name="connsiteY46" fmla="*/ 0 h 311151"/>
                  <a:gd name="connsiteX47" fmla="*/ 77737 w 331788"/>
                  <a:gd name="connsiteY47" fmla="*/ 0 h 311151"/>
                  <a:gd name="connsiteX48" fmla="*/ 91989 w 331788"/>
                  <a:gd name="connsiteY48" fmla="*/ 14248 h 311151"/>
                  <a:gd name="connsiteX49" fmla="*/ 91989 w 331788"/>
                  <a:gd name="connsiteY49" fmla="*/ 29791 h 311151"/>
                  <a:gd name="connsiteX50" fmla="*/ 120493 w 331788"/>
                  <a:gd name="connsiteY50" fmla="*/ 29791 h 311151"/>
                  <a:gd name="connsiteX51" fmla="*/ 120493 w 331788"/>
                  <a:gd name="connsiteY51" fmla="*/ 14248 h 311151"/>
                  <a:gd name="connsiteX52" fmla="*/ 134745 w 331788"/>
                  <a:gd name="connsiteY52" fmla="*/ 0 h 311151"/>
                  <a:gd name="connsiteX53" fmla="*/ 154179 w 331788"/>
                  <a:gd name="connsiteY53" fmla="*/ 0 h 311151"/>
                  <a:gd name="connsiteX54" fmla="*/ 168431 w 331788"/>
                  <a:gd name="connsiteY54" fmla="*/ 14248 h 311151"/>
                  <a:gd name="connsiteX55" fmla="*/ 168431 w 331788"/>
                  <a:gd name="connsiteY55" fmla="*/ 29791 h 311151"/>
                  <a:gd name="connsiteX56" fmla="*/ 198231 w 331788"/>
                  <a:gd name="connsiteY56" fmla="*/ 29791 h 311151"/>
                  <a:gd name="connsiteX57" fmla="*/ 198231 w 331788"/>
                  <a:gd name="connsiteY57" fmla="*/ 14248 h 311151"/>
                  <a:gd name="connsiteX58" fmla="*/ 212483 w 331788"/>
                  <a:gd name="connsiteY58" fmla="*/ 0 h 311151"/>
                  <a:gd name="connsiteX59" fmla="*/ 231917 w 331788"/>
                  <a:gd name="connsiteY59" fmla="*/ 0 h 311151"/>
                  <a:gd name="connsiteX60" fmla="*/ 246170 w 331788"/>
                  <a:gd name="connsiteY60" fmla="*/ 14248 h 311151"/>
                  <a:gd name="connsiteX61" fmla="*/ 246170 w 331788"/>
                  <a:gd name="connsiteY61" fmla="*/ 29791 h 311151"/>
                  <a:gd name="connsiteX62" fmla="*/ 268195 w 331788"/>
                  <a:gd name="connsiteY62" fmla="*/ 29791 h 311151"/>
                  <a:gd name="connsiteX63" fmla="*/ 288925 w 331788"/>
                  <a:gd name="connsiteY63" fmla="*/ 50516 h 311151"/>
                  <a:gd name="connsiteX64" fmla="*/ 288925 w 331788"/>
                  <a:gd name="connsiteY64" fmla="*/ 146366 h 311151"/>
                  <a:gd name="connsiteX65" fmla="*/ 286334 w 331788"/>
                  <a:gd name="connsiteY65" fmla="*/ 143775 h 311151"/>
                  <a:gd name="connsiteX66" fmla="*/ 250056 w 331788"/>
                  <a:gd name="connsiteY66" fmla="*/ 137299 h 311151"/>
                  <a:gd name="connsiteX67" fmla="*/ 215074 w 331788"/>
                  <a:gd name="connsiteY67" fmla="*/ 143775 h 311151"/>
                  <a:gd name="connsiteX68" fmla="*/ 185275 w 331788"/>
                  <a:gd name="connsiteY68" fmla="*/ 164500 h 311151"/>
                  <a:gd name="connsiteX69" fmla="*/ 165840 w 331788"/>
                  <a:gd name="connsiteY69" fmla="*/ 192996 h 311151"/>
                  <a:gd name="connsiteX70" fmla="*/ 158066 w 331788"/>
                  <a:gd name="connsiteY70" fmla="*/ 229264 h 311151"/>
                  <a:gd name="connsiteX71" fmla="*/ 163249 w 331788"/>
                  <a:gd name="connsiteY71" fmla="*/ 260350 h 311151"/>
                  <a:gd name="connsiteX72" fmla="*/ 22025 w 331788"/>
                  <a:gd name="connsiteY72" fmla="*/ 260350 h 311151"/>
                  <a:gd name="connsiteX73" fmla="*/ 0 w 331788"/>
                  <a:gd name="connsiteY73" fmla="*/ 238330 h 311151"/>
                  <a:gd name="connsiteX74" fmla="*/ 0 w 331788"/>
                  <a:gd name="connsiteY74" fmla="*/ 50516 h 311151"/>
                  <a:gd name="connsiteX75" fmla="*/ 22025 w 331788"/>
                  <a:gd name="connsiteY75" fmla="*/ 29791 h 311151"/>
                  <a:gd name="connsiteX76" fmla="*/ 44051 w 331788"/>
                  <a:gd name="connsiteY76" fmla="*/ 29791 h 311151"/>
                  <a:gd name="connsiteX77" fmla="*/ 44051 w 331788"/>
                  <a:gd name="connsiteY77" fmla="*/ 14248 h 311151"/>
                  <a:gd name="connsiteX78" fmla="*/ 58303 w 331788"/>
                  <a:gd name="connsiteY78" fmla="*/ 0 h 31115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331788" h="311151">
                    <a:moveTo>
                      <a:pt x="249749" y="163513"/>
                    </a:moveTo>
                    <a:cubicBezTo>
                      <a:pt x="245874" y="163513"/>
                      <a:pt x="243291" y="167468"/>
                      <a:pt x="243291" y="171424"/>
                    </a:cubicBezTo>
                    <a:cubicBezTo>
                      <a:pt x="243291" y="171424"/>
                      <a:pt x="243291" y="171424"/>
                      <a:pt x="243291" y="218888"/>
                    </a:cubicBezTo>
                    <a:cubicBezTo>
                      <a:pt x="239417" y="221525"/>
                      <a:pt x="238125" y="225480"/>
                      <a:pt x="238125" y="229435"/>
                    </a:cubicBezTo>
                    <a:cubicBezTo>
                      <a:pt x="238125" y="236027"/>
                      <a:pt x="243291" y="241301"/>
                      <a:pt x="249749" y="241301"/>
                    </a:cubicBezTo>
                    <a:cubicBezTo>
                      <a:pt x="253624" y="241301"/>
                      <a:pt x="257498" y="239983"/>
                      <a:pt x="260081" y="236027"/>
                    </a:cubicBezTo>
                    <a:cubicBezTo>
                      <a:pt x="260081" y="236027"/>
                      <a:pt x="260081" y="236027"/>
                      <a:pt x="288495" y="236027"/>
                    </a:cubicBezTo>
                    <a:lnTo>
                      <a:pt x="307868" y="236027"/>
                    </a:lnTo>
                    <a:cubicBezTo>
                      <a:pt x="311742" y="236027"/>
                      <a:pt x="314325" y="233390"/>
                      <a:pt x="314325" y="229435"/>
                    </a:cubicBezTo>
                    <a:cubicBezTo>
                      <a:pt x="314325" y="225480"/>
                      <a:pt x="311742" y="221525"/>
                      <a:pt x="307868" y="221525"/>
                    </a:cubicBezTo>
                    <a:cubicBezTo>
                      <a:pt x="307868" y="221525"/>
                      <a:pt x="307868" y="221525"/>
                      <a:pt x="260081" y="221525"/>
                    </a:cubicBezTo>
                    <a:cubicBezTo>
                      <a:pt x="258790" y="221525"/>
                      <a:pt x="257498" y="220206"/>
                      <a:pt x="257498" y="218888"/>
                    </a:cubicBezTo>
                    <a:cubicBezTo>
                      <a:pt x="257498" y="218888"/>
                      <a:pt x="257498" y="218888"/>
                      <a:pt x="257498" y="171424"/>
                    </a:cubicBezTo>
                    <a:cubicBezTo>
                      <a:pt x="257498" y="167468"/>
                      <a:pt x="253624" y="163513"/>
                      <a:pt x="249749" y="163513"/>
                    </a:cubicBezTo>
                    <a:close/>
                    <a:moveTo>
                      <a:pt x="250178" y="147638"/>
                    </a:moveTo>
                    <a:cubicBezTo>
                      <a:pt x="264427" y="147638"/>
                      <a:pt x="277381" y="151531"/>
                      <a:pt x="289040" y="158020"/>
                    </a:cubicBezTo>
                    <a:cubicBezTo>
                      <a:pt x="314948" y="172295"/>
                      <a:pt x="331788" y="198249"/>
                      <a:pt x="331788" y="229395"/>
                    </a:cubicBezTo>
                    <a:cubicBezTo>
                      <a:pt x="331788" y="274815"/>
                      <a:pt x="295517" y="311151"/>
                      <a:pt x="250178" y="311151"/>
                    </a:cubicBezTo>
                    <a:cubicBezTo>
                      <a:pt x="216497" y="311151"/>
                      <a:pt x="186703" y="289090"/>
                      <a:pt x="175044" y="260540"/>
                    </a:cubicBezTo>
                    <a:cubicBezTo>
                      <a:pt x="171158" y="250158"/>
                      <a:pt x="169863" y="239776"/>
                      <a:pt x="169863" y="229395"/>
                    </a:cubicBezTo>
                    <a:cubicBezTo>
                      <a:pt x="169863" y="183974"/>
                      <a:pt x="206134" y="147638"/>
                      <a:pt x="250178" y="147638"/>
                    </a:cubicBezTo>
                    <a:close/>
                    <a:moveTo>
                      <a:pt x="22336" y="44450"/>
                    </a:moveTo>
                    <a:cubicBezTo>
                      <a:pt x="18459" y="44450"/>
                      <a:pt x="15875" y="47040"/>
                      <a:pt x="15875" y="49630"/>
                    </a:cubicBezTo>
                    <a:lnTo>
                      <a:pt x="15875" y="93663"/>
                    </a:lnTo>
                    <a:cubicBezTo>
                      <a:pt x="15875" y="93663"/>
                      <a:pt x="15875" y="93663"/>
                      <a:pt x="273050" y="93663"/>
                    </a:cubicBezTo>
                    <a:cubicBezTo>
                      <a:pt x="273050" y="93663"/>
                      <a:pt x="273050" y="93663"/>
                      <a:pt x="273050" y="49630"/>
                    </a:cubicBezTo>
                    <a:cubicBezTo>
                      <a:pt x="273050" y="47040"/>
                      <a:pt x="270466" y="44450"/>
                      <a:pt x="267881" y="44450"/>
                    </a:cubicBezTo>
                    <a:cubicBezTo>
                      <a:pt x="267881" y="44450"/>
                      <a:pt x="267881" y="44450"/>
                      <a:pt x="245911" y="44450"/>
                    </a:cubicBezTo>
                    <a:cubicBezTo>
                      <a:pt x="245911" y="44450"/>
                      <a:pt x="245911" y="44450"/>
                      <a:pt x="245911" y="53515"/>
                    </a:cubicBezTo>
                    <a:cubicBezTo>
                      <a:pt x="245911" y="61286"/>
                      <a:pt x="239449" y="67761"/>
                      <a:pt x="231695" y="67761"/>
                    </a:cubicBezTo>
                    <a:cubicBezTo>
                      <a:pt x="231695" y="67761"/>
                      <a:pt x="231695" y="67761"/>
                      <a:pt x="212310" y="67761"/>
                    </a:cubicBezTo>
                    <a:cubicBezTo>
                      <a:pt x="204556" y="67761"/>
                      <a:pt x="198094" y="61286"/>
                      <a:pt x="198094" y="53515"/>
                    </a:cubicBezTo>
                    <a:cubicBezTo>
                      <a:pt x="198094" y="53515"/>
                      <a:pt x="198094" y="53515"/>
                      <a:pt x="198094" y="44450"/>
                    </a:cubicBezTo>
                    <a:cubicBezTo>
                      <a:pt x="198094" y="44450"/>
                      <a:pt x="198094" y="44450"/>
                      <a:pt x="168370" y="44450"/>
                    </a:cubicBezTo>
                    <a:cubicBezTo>
                      <a:pt x="168370" y="44450"/>
                      <a:pt x="168370" y="44450"/>
                      <a:pt x="168370" y="53515"/>
                    </a:cubicBezTo>
                    <a:cubicBezTo>
                      <a:pt x="168370" y="61286"/>
                      <a:pt x="161909" y="67761"/>
                      <a:pt x="154155" y="67761"/>
                    </a:cubicBezTo>
                    <a:cubicBezTo>
                      <a:pt x="154155" y="67761"/>
                      <a:pt x="154155" y="67761"/>
                      <a:pt x="134770" y="67761"/>
                    </a:cubicBezTo>
                    <a:cubicBezTo>
                      <a:pt x="127016" y="67761"/>
                      <a:pt x="120554" y="61286"/>
                      <a:pt x="120554" y="53515"/>
                    </a:cubicBezTo>
                    <a:cubicBezTo>
                      <a:pt x="120554" y="53515"/>
                      <a:pt x="120554" y="53515"/>
                      <a:pt x="120554" y="44450"/>
                    </a:cubicBezTo>
                    <a:cubicBezTo>
                      <a:pt x="120554" y="44450"/>
                      <a:pt x="120554" y="44450"/>
                      <a:pt x="92123" y="44450"/>
                    </a:cubicBezTo>
                    <a:cubicBezTo>
                      <a:pt x="92123" y="44450"/>
                      <a:pt x="92123" y="44450"/>
                      <a:pt x="92123" y="53515"/>
                    </a:cubicBezTo>
                    <a:cubicBezTo>
                      <a:pt x="92123" y="61286"/>
                      <a:pt x="85661" y="67761"/>
                      <a:pt x="77907" y="67761"/>
                    </a:cubicBezTo>
                    <a:cubicBezTo>
                      <a:pt x="77907" y="67761"/>
                      <a:pt x="77907" y="67761"/>
                      <a:pt x="58522" y="67761"/>
                    </a:cubicBezTo>
                    <a:cubicBezTo>
                      <a:pt x="50768" y="67761"/>
                      <a:pt x="44306" y="61286"/>
                      <a:pt x="44306" y="53515"/>
                    </a:cubicBezTo>
                    <a:cubicBezTo>
                      <a:pt x="44306" y="53515"/>
                      <a:pt x="44306" y="53515"/>
                      <a:pt x="44306" y="44450"/>
                    </a:cubicBezTo>
                    <a:cubicBezTo>
                      <a:pt x="44306" y="44450"/>
                      <a:pt x="44306" y="44450"/>
                      <a:pt x="22336" y="44450"/>
                    </a:cubicBezTo>
                    <a:close/>
                    <a:moveTo>
                      <a:pt x="58303" y="0"/>
                    </a:moveTo>
                    <a:cubicBezTo>
                      <a:pt x="58303" y="0"/>
                      <a:pt x="58303" y="0"/>
                      <a:pt x="77737" y="0"/>
                    </a:cubicBezTo>
                    <a:cubicBezTo>
                      <a:pt x="85511" y="0"/>
                      <a:pt x="91989" y="6476"/>
                      <a:pt x="91989" y="14248"/>
                    </a:cubicBezTo>
                    <a:cubicBezTo>
                      <a:pt x="91989" y="14248"/>
                      <a:pt x="91989" y="14248"/>
                      <a:pt x="91989" y="29791"/>
                    </a:cubicBezTo>
                    <a:cubicBezTo>
                      <a:pt x="91989" y="29791"/>
                      <a:pt x="91989" y="29791"/>
                      <a:pt x="120493" y="29791"/>
                    </a:cubicBezTo>
                    <a:cubicBezTo>
                      <a:pt x="120493" y="29791"/>
                      <a:pt x="120493" y="29791"/>
                      <a:pt x="120493" y="14248"/>
                    </a:cubicBezTo>
                    <a:cubicBezTo>
                      <a:pt x="120493" y="6476"/>
                      <a:pt x="126971" y="0"/>
                      <a:pt x="134745" y="0"/>
                    </a:cubicBezTo>
                    <a:cubicBezTo>
                      <a:pt x="134745" y="0"/>
                      <a:pt x="134745" y="0"/>
                      <a:pt x="154179" y="0"/>
                    </a:cubicBezTo>
                    <a:cubicBezTo>
                      <a:pt x="161953" y="0"/>
                      <a:pt x="168431" y="6476"/>
                      <a:pt x="168431" y="14248"/>
                    </a:cubicBezTo>
                    <a:cubicBezTo>
                      <a:pt x="168431" y="14248"/>
                      <a:pt x="168431" y="14248"/>
                      <a:pt x="168431" y="29791"/>
                    </a:cubicBezTo>
                    <a:cubicBezTo>
                      <a:pt x="168431" y="29791"/>
                      <a:pt x="168431" y="29791"/>
                      <a:pt x="198231" y="29791"/>
                    </a:cubicBezTo>
                    <a:cubicBezTo>
                      <a:pt x="198231" y="29791"/>
                      <a:pt x="198231" y="29791"/>
                      <a:pt x="198231" y="14248"/>
                    </a:cubicBezTo>
                    <a:cubicBezTo>
                      <a:pt x="198231" y="6476"/>
                      <a:pt x="204709" y="0"/>
                      <a:pt x="212483" y="0"/>
                    </a:cubicBezTo>
                    <a:cubicBezTo>
                      <a:pt x="212483" y="0"/>
                      <a:pt x="212483" y="0"/>
                      <a:pt x="231917" y="0"/>
                    </a:cubicBezTo>
                    <a:cubicBezTo>
                      <a:pt x="239691" y="0"/>
                      <a:pt x="246170" y="6476"/>
                      <a:pt x="246170" y="14248"/>
                    </a:cubicBezTo>
                    <a:cubicBezTo>
                      <a:pt x="246170" y="14248"/>
                      <a:pt x="246170" y="14248"/>
                      <a:pt x="246170" y="29791"/>
                    </a:cubicBezTo>
                    <a:cubicBezTo>
                      <a:pt x="246170" y="29791"/>
                      <a:pt x="246170" y="29791"/>
                      <a:pt x="268195" y="29791"/>
                    </a:cubicBezTo>
                    <a:cubicBezTo>
                      <a:pt x="279856" y="29791"/>
                      <a:pt x="288925" y="38858"/>
                      <a:pt x="288925" y="50516"/>
                    </a:cubicBezTo>
                    <a:cubicBezTo>
                      <a:pt x="288925" y="50516"/>
                      <a:pt x="288925" y="50516"/>
                      <a:pt x="288925" y="146366"/>
                    </a:cubicBezTo>
                    <a:cubicBezTo>
                      <a:pt x="288925" y="145071"/>
                      <a:pt x="287630" y="145071"/>
                      <a:pt x="286334" y="143775"/>
                    </a:cubicBezTo>
                    <a:cubicBezTo>
                      <a:pt x="274673" y="139889"/>
                      <a:pt x="263013" y="137299"/>
                      <a:pt x="250056" y="137299"/>
                    </a:cubicBezTo>
                    <a:cubicBezTo>
                      <a:pt x="238396" y="137299"/>
                      <a:pt x="225439" y="139889"/>
                      <a:pt x="215074" y="143775"/>
                    </a:cubicBezTo>
                    <a:cubicBezTo>
                      <a:pt x="203413" y="148956"/>
                      <a:pt x="194344" y="155433"/>
                      <a:pt x="185275" y="164500"/>
                    </a:cubicBezTo>
                    <a:cubicBezTo>
                      <a:pt x="177501" y="172272"/>
                      <a:pt x="169727" y="182634"/>
                      <a:pt x="165840" y="192996"/>
                    </a:cubicBezTo>
                    <a:cubicBezTo>
                      <a:pt x="160658" y="204653"/>
                      <a:pt x="158066" y="216311"/>
                      <a:pt x="158066" y="229264"/>
                    </a:cubicBezTo>
                    <a:cubicBezTo>
                      <a:pt x="158066" y="239626"/>
                      <a:pt x="160658" y="249988"/>
                      <a:pt x="163249" y="260350"/>
                    </a:cubicBezTo>
                    <a:cubicBezTo>
                      <a:pt x="163249" y="260350"/>
                      <a:pt x="163249" y="260350"/>
                      <a:pt x="22025" y="260350"/>
                    </a:cubicBezTo>
                    <a:cubicBezTo>
                      <a:pt x="9069" y="260350"/>
                      <a:pt x="0" y="249988"/>
                      <a:pt x="0" y="238330"/>
                    </a:cubicBezTo>
                    <a:cubicBezTo>
                      <a:pt x="0" y="238330"/>
                      <a:pt x="0" y="238330"/>
                      <a:pt x="0" y="50516"/>
                    </a:cubicBezTo>
                    <a:cubicBezTo>
                      <a:pt x="0" y="38858"/>
                      <a:pt x="9069" y="29791"/>
                      <a:pt x="22025" y="29791"/>
                    </a:cubicBezTo>
                    <a:cubicBezTo>
                      <a:pt x="22025" y="29791"/>
                      <a:pt x="22025" y="29791"/>
                      <a:pt x="44051" y="29791"/>
                    </a:cubicBezTo>
                    <a:cubicBezTo>
                      <a:pt x="44051" y="29791"/>
                      <a:pt x="44051" y="29791"/>
                      <a:pt x="44051" y="14248"/>
                    </a:cubicBezTo>
                    <a:cubicBezTo>
                      <a:pt x="44051" y="6476"/>
                      <a:pt x="50529" y="0"/>
                      <a:pt x="58303" y="0"/>
                    </a:cubicBezTo>
                    <a:close/>
                  </a:path>
                </a:pathLst>
              </a:custGeom>
              <a:gradFill>
                <a:gsLst>
                  <a:gs pos="0">
                    <a:srgbClr val="FF3300"/>
                  </a:gs>
                  <a:gs pos="100000">
                    <a:srgbClr val="760303"/>
                  </a:gs>
                </a:gsLst>
                <a:lin ang="0" scaled="0"/>
              </a:gra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阿里巴巴普惠体"/>
                  <a:ea typeface="阿里巴巴普惠体"/>
                  <a:cs typeface="阿里巴巴普惠体" panose="00020600040101010101" charset="-122"/>
                </a:endParaRPr>
              </a:p>
            </p:txBody>
          </p:sp>
        </p:grpSp>
        <p:sp>
          <p:nvSpPr>
            <p:cNvPr id="46" name="Designer简"/>
            <p:cNvSpPr txBox="1"/>
            <p:nvPr>
              <p:custDataLst>
                <p:tags r:id="rId14"/>
              </p:custDataLst>
            </p:nvPr>
          </p:nvSpPr>
          <p:spPr>
            <a:xfrm>
              <a:off x="6649590" y="4488282"/>
              <a:ext cx="1814441" cy="384158"/>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600" b="0" i="0" u="none" strike="noStrike" kern="0" cap="none" spc="0" normalizeH="0" baseline="0" noProof="0">
                  <a:ln>
                    <a:noFill/>
                  </a:ln>
                  <a:gradFill>
                    <a:gsLst>
                      <a:gs pos="0">
                        <a:srgbClr val="E30000"/>
                      </a:gs>
                      <a:gs pos="100000">
                        <a:srgbClr val="760303"/>
                      </a:gs>
                    </a:gsLst>
                    <a:lin scaled="0"/>
                  </a:gradFill>
                  <a:effectLst/>
                  <a:uLnTx/>
                  <a:uFillTx/>
                  <a:latin typeface="阿里巴巴普惠体"/>
                  <a:ea typeface="阿里巴巴普惠体"/>
                  <a:cs typeface="阿里巴巴普惠体" panose="00020600040101010101" charset="-122"/>
                </a:rPr>
                <a:t>日期：</a:t>
              </a:r>
              <a:r>
                <a:rPr kumimoji="0" lang="en-US" altLang="zh-CN" sz="1600" b="0" i="0" u="none" strike="noStrike" kern="0" cap="none" spc="0" normalizeH="0" baseline="0" noProof="0">
                  <a:ln>
                    <a:noFill/>
                  </a:ln>
                  <a:gradFill>
                    <a:gsLst>
                      <a:gs pos="0">
                        <a:srgbClr val="E30000"/>
                      </a:gs>
                      <a:gs pos="100000">
                        <a:srgbClr val="760303"/>
                      </a:gs>
                    </a:gsLst>
                    <a:lin scaled="0"/>
                  </a:gradFill>
                  <a:effectLst/>
                  <a:uLnTx/>
                  <a:uFillTx/>
                  <a:latin typeface="阿里巴巴普惠体"/>
                  <a:ea typeface="阿里巴巴普惠体"/>
                  <a:cs typeface="阿里巴巴普惠体" panose="00020600040101010101" charset="-122"/>
                </a:rPr>
                <a:t>20XX.XX</a:t>
              </a:r>
            </a:p>
          </p:txBody>
        </p:sp>
      </p:grpSp>
      <p:pic>
        <p:nvPicPr>
          <p:cNvPr id="6" name="图片 5" descr="党建76"/>
          <p:cNvPicPr>
            <a:picLocks noChangeAspect="1"/>
          </p:cNvPicPr>
          <p:nvPr/>
        </p:nvPicPr>
        <p:blipFill>
          <a:blip r:embed="rId15">
            <a:extLst>
              <a:ext uri="{28A0092B-C50C-407E-A947-70E740481C1C}">
                <a14:useLocalDpi xmlns:a14="http://schemas.microsoft.com/office/drawing/2010/main"/>
              </a:ext>
            </a:extLst>
          </a:blip>
          <a:stretch>
            <a:fillRect/>
          </a:stretch>
        </p:blipFill>
        <p:spPr>
          <a:xfrm>
            <a:off x="0" y="0"/>
            <a:ext cx="5192395" cy="2256790"/>
          </a:xfrm>
          <a:prstGeom prst="rect">
            <a:avLst/>
          </a:prstGeom>
        </p:spPr>
      </p:pic>
      <p:pic>
        <p:nvPicPr>
          <p:cNvPr id="7" name="图片 6" descr="党建76"/>
          <p:cNvPicPr>
            <a:picLocks noChangeAspect="1"/>
          </p:cNvPicPr>
          <p:nvPr/>
        </p:nvPicPr>
        <p:blipFill>
          <a:blip r:embed="rId16">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pic>
        <p:nvPicPr>
          <p:cNvPr id="8" name="图片 7" descr="党建76"/>
          <p:cNvPicPr>
            <a:picLocks noChangeAspect="1"/>
          </p:cNvPicPr>
          <p:nvPr/>
        </p:nvPicPr>
        <p:blipFill>
          <a:blip r:embed="rId17">
            <a:extLst>
              <a:ext uri="{28A0092B-C50C-407E-A947-70E740481C1C}">
                <a14:useLocalDpi xmlns:a14="http://schemas.microsoft.com/office/drawing/2010/main"/>
              </a:ext>
            </a:extLst>
          </a:blip>
          <a:stretch>
            <a:fillRect/>
          </a:stretch>
        </p:blipFill>
        <p:spPr>
          <a:xfrm>
            <a:off x="1638935" y="4194810"/>
            <a:ext cx="1873250" cy="1020445"/>
          </a:xfrm>
          <a:prstGeom prst="rect">
            <a:avLst/>
          </a:prstGeom>
        </p:spPr>
      </p:pic>
    </p:spTree>
    <p:custDataLst>
      <p:tags r:id="rId18"/>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32" dur="1000" fill="hold" grpId="0" nodeType="afterEffect">
                                  <p:stCondLst>
                                    <p:cond delay="0"/>
                                  </p:stCondLst>
                                  <p:childTnLst>
                                    <p:set>
                                      <p:cBhvr>
                                        <p:cTn id="6" dur="1000" fill="hold">
                                          <p:stCondLst>
                                            <p:cond delay="0"/>
                                          </p:stCondLst>
                                        </p:cTn>
                                        <p:tgtEl>
                                          <p:spTgt spid="52"/>
                                        </p:tgtEl>
                                        <p:attrNameLst>
                                          <p:attrName>style.visibility</p:attrName>
                                        </p:attrNameLst>
                                      </p:cBhvr>
                                      <p:to>
                                        <p:strVal val="visible"/>
                                      </p:to>
                                    </p:set>
                                    <p:anim calcmode="lin" valueType="num">
                                      <p:cBhvr>
                                        <p:cTn id="7" dur="1000" fill="hold"/>
                                        <p:tgtEl>
                                          <p:spTgt spid="52"/>
                                        </p:tgtEl>
                                        <p:attrNameLst>
                                          <p:attrName>ppt_w</p:attrName>
                                        </p:attrNameLst>
                                      </p:cBhvr>
                                      <p:tavLst>
                                        <p:tav tm="0">
                                          <p:val>
                                            <p:strVal val="4*#ppt_w"/>
                                          </p:val>
                                        </p:tav>
                                        <p:tav tm="100000">
                                          <p:val>
                                            <p:strVal val="#ppt_w"/>
                                          </p:val>
                                        </p:tav>
                                      </p:tavLst>
                                    </p:anim>
                                    <p:anim calcmode="lin" valueType="num">
                                      <p:cBhvr>
                                        <p:cTn id="8" dur="1000" fill="hold"/>
                                        <p:tgtEl>
                                          <p:spTgt spid="52"/>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pic>
        <p:nvPicPr>
          <p:cNvPr id="6" name="图片 5" descr="党建7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0"/>
            <a:ext cx="4826000" cy="2097405"/>
          </a:xfrm>
          <a:prstGeom prst="rect">
            <a:avLst/>
          </a:prstGeom>
        </p:spPr>
      </p:pic>
      <p:pic>
        <p:nvPicPr>
          <p:cNvPr id="7" name="图片 6" descr="党建76"/>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sp>
        <p:nvSpPr>
          <p:cNvPr id="21" name="redpptx.comRectangle 20"/>
          <p:cNvSpPr/>
          <p:nvPr/>
        </p:nvSpPr>
        <p:spPr>
          <a:xfrm>
            <a:off x="1209675" y="2505075"/>
            <a:ext cx="9944100" cy="2162810"/>
          </a:xfrm>
          <a:prstGeom prst="rect">
            <a:avLst/>
          </a:prstGeom>
          <a:no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0">
              <a:lnSpc>
                <a:spcPct val="130000"/>
              </a:lnSpc>
              <a:spcBef>
                <a:spcPct val="0"/>
              </a:spcBef>
              <a:spcAft>
                <a:spcPct val="0"/>
              </a:spcAft>
            </a:pPr>
            <a:r>
              <a:rPr kumimoji="1">
                <a:solidFill>
                  <a:schemeClr val="tx1">
                    <a:lumMod val="85000"/>
                    <a:lumOff val="15000"/>
                  </a:schemeClr>
                </a:solidFill>
                <a:latin typeface="阿里巴巴普惠体"/>
                <a:ea typeface="阿里巴巴普惠体"/>
                <a:cs typeface="阿里巴巴普惠体" panose="00020600040101010101" charset="-122"/>
                <a:sym typeface="+mn-lt"/>
              </a:rPr>
              <a:t>5月18日至19日，首届中国－中亚峰会在西安举行，习近平主席同中亚五国元首密集互动、深入交流，就携手构建更加紧密的中国－中亚命运共同体达成重要共识、取得丰硕成果。这是党的二十大之后中国举办的首场重大主场外交活动，也是2013年习近平主席提出共建“一带一路”重大合作倡议以来收获的重大外交成果。</a:t>
            </a:r>
          </a:p>
          <a:p>
            <a:pPr lvl="0" indent="0">
              <a:lnSpc>
                <a:spcPct val="130000"/>
              </a:lnSpc>
              <a:spcBef>
                <a:spcPct val="0"/>
              </a:spcBef>
              <a:spcAft>
                <a:spcPct val="0"/>
              </a:spcAft>
            </a:pPr>
            <a:r>
              <a:rPr kumimoji="1">
                <a:solidFill>
                  <a:schemeClr val="tx1">
                    <a:lumMod val="85000"/>
                    <a:lumOff val="15000"/>
                  </a:schemeClr>
                </a:solidFill>
                <a:latin typeface="阿里巴巴普惠体"/>
                <a:ea typeface="阿里巴巴普惠体"/>
                <a:cs typeface="阿里巴巴普惠体" panose="00020600040101010101" charset="-122"/>
                <a:sym typeface="+mn-lt"/>
              </a:rPr>
              <a:t>十年来，“一带一路”倡议推动了中国的发展与繁荣，也为国际社会的进步及国际新秩序的建立作出了重要贡献。“一带一路”倡议一头连接“古丝路精神”的历史厚度，一头连接推动全球治理的创新思维，具有强大的生命力和广泛认可度，为推动构建人类命运共同体提供了现实路径，为破解治理赤字、信任赤字、和平赤字、发展赤字四大严峻挑战提供了中国智慧与中国方案。</a:t>
            </a:r>
          </a:p>
        </p:txBody>
      </p:sp>
      <p:sp>
        <p:nvSpPr>
          <p:cNvPr id="2" name="redpptx.com文本框 3"/>
          <p:cNvSpPr>
            <a:spLocks noChangeArrowheads="1"/>
          </p:cNvSpPr>
          <p:nvPr>
            <p:custDataLst>
              <p:tags r:id="rId6"/>
            </p:custDataLst>
          </p:nvPr>
        </p:nvSpPr>
        <p:spPr bwMode="auto">
          <a:xfrm>
            <a:off x="4042410" y="573405"/>
            <a:ext cx="4306570" cy="829945"/>
          </a:xfrm>
          <a:prstGeom prst="rect">
            <a:avLst/>
          </a:prstGeom>
          <a:noFill/>
          <a:ln>
            <a:noFill/>
          </a:ln>
          <a:effectLst>
            <a:innerShdw blurRad="63500" dist="50800" dir="16200000">
              <a:prstClr val="black">
                <a:alpha val="50000"/>
              </a:prstClr>
            </a:innerShdw>
          </a:effec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defRPr/>
            </a:pPr>
            <a:r>
              <a:rPr lang="zh-CN" altLang="en-US" sz="48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前言导读</a:t>
            </a:r>
          </a:p>
        </p:txBody>
      </p:sp>
      <p:grpSp>
        <p:nvGrpSpPr>
          <p:cNvPr id="3" name="redpptx.comGroup 4"/>
          <p:cNvGrpSpPr/>
          <p:nvPr/>
        </p:nvGrpSpPr>
        <p:grpSpPr>
          <a:xfrm>
            <a:off x="1278255" y="1562735"/>
            <a:ext cx="9876790" cy="375920"/>
            <a:chOff x="1231413" y="1491630"/>
            <a:chExt cx="6704745" cy="255096"/>
          </a:xfrm>
        </p:grpSpPr>
        <p:grpSp>
          <p:nvGrpSpPr>
            <p:cNvPr id="9" name="组合 8"/>
            <p:cNvGrpSpPr/>
            <p:nvPr/>
          </p:nvGrpSpPr>
          <p:grpSpPr>
            <a:xfrm>
              <a:off x="4118171" y="1491630"/>
              <a:ext cx="887762" cy="255096"/>
              <a:chOff x="3965502" y="1879809"/>
              <a:chExt cx="1193100" cy="342834"/>
            </a:xfrm>
            <a:solidFill>
              <a:srgbClr val="E71E17"/>
            </a:solidFill>
          </p:grpSpPr>
          <p:sp>
            <p:nvSpPr>
              <p:cNvPr id="10" name="dark-star-shape_15445"/>
              <p:cNvSpPr>
                <a:spLocks noChangeAspect="1"/>
              </p:cNvSpPr>
              <p:nvPr>
                <p:custDataLst>
                  <p:tags r:id="rId7"/>
                </p:custDataLst>
              </p:nvPr>
            </p:nvSpPr>
            <p:spPr bwMode="auto">
              <a:xfrm>
                <a:off x="4391609" y="1879809"/>
                <a:ext cx="360781" cy="342834"/>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1" name="dark-star-shape_15445"/>
              <p:cNvSpPr>
                <a:spLocks noChangeAspect="1"/>
              </p:cNvSpPr>
              <p:nvPr>
                <p:custDataLst>
                  <p:tags r:id="rId8"/>
                </p:custDataLst>
              </p:nvPr>
            </p:nvSpPr>
            <p:spPr bwMode="auto">
              <a:xfrm>
                <a:off x="4771621" y="1951407"/>
                <a:ext cx="210089" cy="199638"/>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2" name="dark-star-shape_15445"/>
              <p:cNvSpPr>
                <a:spLocks noChangeAspect="1"/>
              </p:cNvSpPr>
              <p:nvPr>
                <p:custDataLst>
                  <p:tags r:id="rId9"/>
                </p:custDataLst>
              </p:nvPr>
            </p:nvSpPr>
            <p:spPr bwMode="auto">
              <a:xfrm>
                <a:off x="4161559" y="1951407"/>
                <a:ext cx="210089" cy="199638"/>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3" name="dark-star-shape_15445"/>
              <p:cNvSpPr>
                <a:spLocks noChangeAspect="1"/>
              </p:cNvSpPr>
              <p:nvPr>
                <p:custDataLst>
                  <p:tags r:id="rId10"/>
                </p:custDataLst>
              </p:nvPr>
            </p:nvSpPr>
            <p:spPr bwMode="auto">
              <a:xfrm>
                <a:off x="3965502" y="1993883"/>
                <a:ext cx="120690" cy="114687"/>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4" name="dark-star-shape_15445"/>
              <p:cNvSpPr>
                <a:spLocks noChangeAspect="1"/>
              </p:cNvSpPr>
              <p:nvPr>
                <p:custDataLst>
                  <p:tags r:id="rId11"/>
                </p:custDataLst>
              </p:nvPr>
            </p:nvSpPr>
            <p:spPr bwMode="auto">
              <a:xfrm>
                <a:off x="5037912" y="1993883"/>
                <a:ext cx="120690" cy="114687"/>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grpSp>
        <p:grpSp>
          <p:nvGrpSpPr>
            <p:cNvPr id="15" name="组合 14"/>
            <p:cNvGrpSpPr/>
            <p:nvPr/>
          </p:nvGrpSpPr>
          <p:grpSpPr>
            <a:xfrm>
              <a:off x="1231413" y="1619178"/>
              <a:ext cx="6704745" cy="0"/>
              <a:chOff x="1231413" y="2082167"/>
              <a:chExt cx="6704745" cy="0"/>
            </a:xfrm>
          </p:grpSpPr>
          <p:cxnSp>
            <p:nvCxnSpPr>
              <p:cNvPr id="16" name="直接连接符 15"/>
              <p:cNvCxnSpPr/>
              <p:nvPr>
                <p:custDataLst>
                  <p:tags r:id="rId12"/>
                </p:custDataLst>
              </p:nvPr>
            </p:nvCxnSpPr>
            <p:spPr>
              <a:xfrm>
                <a:off x="5148064" y="2082167"/>
                <a:ext cx="2788094" cy="0"/>
              </a:xfrm>
              <a:prstGeom prst="line">
                <a:avLst/>
              </a:prstGeom>
              <a:noFill/>
              <a:ln w="15875" cap="flat" cmpd="sng" algn="ctr">
                <a:solidFill>
                  <a:srgbClr val="D00000"/>
                </a:solidFill>
                <a:prstDash val="solid"/>
                <a:miter lim="800000"/>
              </a:ln>
              <a:effectLst/>
            </p:spPr>
          </p:cxnSp>
          <p:cxnSp>
            <p:nvCxnSpPr>
              <p:cNvPr id="17" name="直接连接符 16"/>
              <p:cNvCxnSpPr/>
              <p:nvPr>
                <p:custDataLst>
                  <p:tags r:id="rId13"/>
                </p:custDataLst>
              </p:nvPr>
            </p:nvCxnSpPr>
            <p:spPr>
              <a:xfrm>
                <a:off x="1231413" y="2082167"/>
                <a:ext cx="2764523" cy="0"/>
              </a:xfrm>
              <a:prstGeom prst="line">
                <a:avLst/>
              </a:prstGeom>
              <a:noFill/>
              <a:ln w="15875" cap="flat" cmpd="sng" algn="ctr">
                <a:solidFill>
                  <a:srgbClr val="D00000"/>
                </a:solidFill>
                <a:prstDash val="solid"/>
                <a:miter lim="800000"/>
              </a:ln>
              <a:effectLst/>
            </p:spPr>
          </p:cxnSp>
        </p:grpSp>
      </p:grpSp>
    </p:spTree>
    <p:custDataLst>
      <p:tags r:id="rId14"/>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528" dur="100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p:val>
                                            <p:fltVal val="0.5"/>
                                          </p:val>
                                        </p:tav>
                                        <p:tav tm="100000">
                                          <p:val>
                                            <p:strVal val="#ppt_x"/>
                                          </p:val>
                                        </p:tav>
                                      </p:tavLst>
                                    </p:anim>
                                    <p:anim calcmode="lin" valueType="num">
                                      <p:cBhvr>
                                        <p:cTn id="10" dur="1000" fill="hold"/>
                                        <p:tgtEl>
                                          <p:spTgt spid="2"/>
                                        </p:tgtEl>
                                        <p:attrNameLst>
                                          <p:attrName>ppt_y</p:attrName>
                                        </p:attrNameLst>
                                      </p:cBhvr>
                                      <p:tavLst>
                                        <p:tav tm="0">
                                          <p:val>
                                            <p:fltVal val="0.5"/>
                                          </p:val>
                                        </p:tav>
                                        <p:tav tm="100000">
                                          <p:val>
                                            <p:strVal val="#ppt_y"/>
                                          </p:val>
                                        </p:tav>
                                      </p:tavLst>
                                    </p:anim>
                                  </p:childTnLst>
                                </p:cTn>
                              </p:par>
                            </p:childTnLst>
                          </p:cTn>
                        </p:par>
                        <p:par>
                          <p:cTn id="11" fill="hold" nodeType="afterGroup">
                            <p:stCondLst>
                              <p:cond delay="1000"/>
                            </p:stCondLst>
                            <p:childTnLst>
                              <p:par>
                                <p:cTn id="12" presetID="16" presetClass="entr" presetSubtype="21" dur="500"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anim calcmode="lin" valueType="num">
                                      <p:cBhvr additive="base">
                                        <p:cTn id="19" dur="500" fill="hold"/>
                                        <p:tgtEl>
                                          <p:spTgt spid="21"/>
                                        </p:tgtEl>
                                        <p:attrNameLst>
                                          <p:attrName>ppt_x</p:attrName>
                                        </p:attrNameLst>
                                      </p:cBhvr>
                                      <p:tavLst>
                                        <p:tav tm="0">
                                          <p:val>
                                            <p:strVal val="#ppt_x"/>
                                          </p:val>
                                        </p:tav>
                                        <p:tav tm="100000">
                                          <p:val>
                                            <p:strVal val="#ppt_x"/>
                                          </p:val>
                                        </p:tav>
                                      </p:tavLst>
                                    </p:anim>
                                    <p:anim calcmode="lin" valueType="num">
                                      <p:cBhvr additive="base">
                                        <p:cTn id="2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712970"/>
            <a:ext cx="12192000" cy="2714625"/>
          </a:xfrm>
          <a:prstGeom prst="rect">
            <a:avLst/>
          </a:prstGeom>
        </p:spPr>
      </p:pic>
      <p:pic>
        <p:nvPicPr>
          <p:cNvPr id="6" name="图片 5" descr="党建7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0"/>
            <a:ext cx="4826000" cy="2097405"/>
          </a:xfrm>
          <a:prstGeom prst="rect">
            <a:avLst/>
          </a:prstGeom>
        </p:spPr>
      </p:pic>
      <p:pic>
        <p:nvPicPr>
          <p:cNvPr id="7" name="图片 6" descr="党建76"/>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sp>
        <p:nvSpPr>
          <p:cNvPr id="2" name="redpptx.com文本框 3"/>
          <p:cNvSpPr>
            <a:spLocks noChangeArrowheads="1"/>
          </p:cNvSpPr>
          <p:nvPr>
            <p:custDataLst>
              <p:tags r:id="rId6"/>
            </p:custDataLst>
          </p:nvPr>
        </p:nvSpPr>
        <p:spPr bwMode="auto">
          <a:xfrm>
            <a:off x="4042410" y="607060"/>
            <a:ext cx="4306570" cy="829945"/>
          </a:xfrm>
          <a:prstGeom prst="rect">
            <a:avLst/>
          </a:prstGeom>
          <a:noFill/>
          <a:ln>
            <a:noFill/>
          </a:ln>
          <a:effectLst>
            <a:innerShdw blurRad="63500" dist="50800" dir="16200000">
              <a:prstClr val="black">
                <a:alpha val="50000"/>
              </a:prstClr>
            </a:innerShdw>
          </a:effectLst>
        </p:spPr>
        <p:txBody>
          <a:bodyPr wrap="square" lIns="91440" tIns="45720" rIns="91440" bIns="4572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defRPr/>
            </a:pPr>
            <a:r>
              <a:rPr lang="en-US" altLang="zh-CN" sz="48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CONTENTS</a:t>
            </a:r>
          </a:p>
        </p:txBody>
      </p:sp>
      <p:grpSp>
        <p:nvGrpSpPr>
          <p:cNvPr id="3" name="redpptx.comGroup 4"/>
          <p:cNvGrpSpPr/>
          <p:nvPr/>
        </p:nvGrpSpPr>
        <p:grpSpPr>
          <a:xfrm>
            <a:off x="1278255" y="1562735"/>
            <a:ext cx="9876790" cy="375920"/>
            <a:chOff x="1231413" y="1491630"/>
            <a:chExt cx="6704745" cy="255096"/>
          </a:xfrm>
        </p:grpSpPr>
        <p:grpSp>
          <p:nvGrpSpPr>
            <p:cNvPr id="9" name="组合 8"/>
            <p:cNvGrpSpPr/>
            <p:nvPr/>
          </p:nvGrpSpPr>
          <p:grpSpPr>
            <a:xfrm>
              <a:off x="4118171" y="1491630"/>
              <a:ext cx="887762" cy="255096"/>
              <a:chOff x="3965502" y="1879809"/>
              <a:chExt cx="1193100" cy="342834"/>
            </a:xfrm>
            <a:solidFill>
              <a:srgbClr val="E71E17"/>
            </a:solidFill>
          </p:grpSpPr>
          <p:sp>
            <p:nvSpPr>
              <p:cNvPr id="10" name="dark-star-shape_15445"/>
              <p:cNvSpPr>
                <a:spLocks noChangeAspect="1"/>
              </p:cNvSpPr>
              <p:nvPr>
                <p:custDataLst>
                  <p:tags r:id="rId7"/>
                </p:custDataLst>
              </p:nvPr>
            </p:nvSpPr>
            <p:spPr bwMode="auto">
              <a:xfrm>
                <a:off x="4391609" y="1879809"/>
                <a:ext cx="360781" cy="342834"/>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1" name="dark-star-shape_15445"/>
              <p:cNvSpPr>
                <a:spLocks noChangeAspect="1"/>
              </p:cNvSpPr>
              <p:nvPr>
                <p:custDataLst>
                  <p:tags r:id="rId8"/>
                </p:custDataLst>
              </p:nvPr>
            </p:nvSpPr>
            <p:spPr bwMode="auto">
              <a:xfrm>
                <a:off x="4771621" y="1951407"/>
                <a:ext cx="210089" cy="199638"/>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2" name="dark-star-shape_15445"/>
              <p:cNvSpPr>
                <a:spLocks noChangeAspect="1"/>
              </p:cNvSpPr>
              <p:nvPr>
                <p:custDataLst>
                  <p:tags r:id="rId9"/>
                </p:custDataLst>
              </p:nvPr>
            </p:nvSpPr>
            <p:spPr bwMode="auto">
              <a:xfrm>
                <a:off x="4161559" y="1951407"/>
                <a:ext cx="210089" cy="199638"/>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3" name="dark-star-shape_15445"/>
              <p:cNvSpPr>
                <a:spLocks noChangeAspect="1"/>
              </p:cNvSpPr>
              <p:nvPr>
                <p:custDataLst>
                  <p:tags r:id="rId10"/>
                </p:custDataLst>
              </p:nvPr>
            </p:nvSpPr>
            <p:spPr bwMode="auto">
              <a:xfrm>
                <a:off x="3965502" y="1993883"/>
                <a:ext cx="120690" cy="114687"/>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sp>
            <p:nvSpPr>
              <p:cNvPr id="14" name="dark-star-shape_15445"/>
              <p:cNvSpPr>
                <a:spLocks noChangeAspect="1"/>
              </p:cNvSpPr>
              <p:nvPr>
                <p:custDataLst>
                  <p:tags r:id="rId11"/>
                </p:custDataLst>
              </p:nvPr>
            </p:nvSpPr>
            <p:spPr bwMode="auto">
              <a:xfrm>
                <a:off x="5037912" y="1993883"/>
                <a:ext cx="120690" cy="114687"/>
              </a:xfrm>
              <a:custGeom>
                <a:gdLst>
                  <a:gd name="T0" fmla="*/ 374 w 723"/>
                  <a:gd name="T1" fmla="*/ 21 h 688"/>
                  <a:gd name="T2" fmla="*/ 425 w 723"/>
                  <a:gd name="T3" fmla="*/ 232 h 688"/>
                  <a:gd name="T4" fmla="*/ 477 w 723"/>
                  <a:gd name="T5" fmla="*/ 270 h 688"/>
                  <a:gd name="T6" fmla="*/ 698 w 723"/>
                  <a:gd name="T7" fmla="*/ 256 h 688"/>
                  <a:gd name="T8" fmla="*/ 706 w 723"/>
                  <a:gd name="T9" fmla="*/ 280 h 688"/>
                  <a:gd name="T10" fmla="*/ 524 w 723"/>
                  <a:gd name="T11" fmla="*/ 388 h 688"/>
                  <a:gd name="T12" fmla="*/ 504 w 723"/>
                  <a:gd name="T13" fmla="*/ 450 h 688"/>
                  <a:gd name="T14" fmla="*/ 582 w 723"/>
                  <a:gd name="T15" fmla="*/ 661 h 688"/>
                  <a:gd name="T16" fmla="*/ 562 w 723"/>
                  <a:gd name="T17" fmla="*/ 675 h 688"/>
                  <a:gd name="T18" fmla="*/ 394 w 723"/>
                  <a:gd name="T19" fmla="*/ 527 h 688"/>
                  <a:gd name="T20" fmla="*/ 329 w 723"/>
                  <a:gd name="T21" fmla="*/ 527 h 688"/>
                  <a:gd name="T22" fmla="*/ 161 w 723"/>
                  <a:gd name="T23" fmla="*/ 675 h 688"/>
                  <a:gd name="T24" fmla="*/ 141 w 723"/>
                  <a:gd name="T25" fmla="*/ 661 h 688"/>
                  <a:gd name="T26" fmla="*/ 219 w 723"/>
                  <a:gd name="T27" fmla="*/ 450 h 688"/>
                  <a:gd name="T28" fmla="*/ 199 w 723"/>
                  <a:gd name="T29" fmla="*/ 388 h 688"/>
                  <a:gd name="T30" fmla="*/ 17 w 723"/>
                  <a:gd name="T31" fmla="*/ 280 h 688"/>
                  <a:gd name="T32" fmla="*/ 25 w 723"/>
                  <a:gd name="T33" fmla="*/ 256 h 688"/>
                  <a:gd name="T34" fmla="*/ 246 w 723"/>
                  <a:gd name="T35" fmla="*/ 270 h 688"/>
                  <a:gd name="T36" fmla="*/ 298 w 723"/>
                  <a:gd name="T37" fmla="*/ 232 h 688"/>
                  <a:gd name="T38" fmla="*/ 349 w 723"/>
                  <a:gd name="T39" fmla="*/ 21 h 688"/>
                  <a:gd name="T40" fmla="*/ 374 w 723"/>
                  <a:gd name="T41" fmla="*/ 21 h 6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723" h="688">
                    <a:moveTo>
                      <a:pt x="374" y="21"/>
                    </a:moveTo>
                    <a:lnTo>
                      <a:pt x="425" y="232"/>
                    </a:lnTo>
                    <a:cubicBezTo>
                      <a:pt x="431" y="253"/>
                      <a:pt x="455" y="270"/>
                      <a:pt x="477" y="270"/>
                    </a:cubicBezTo>
                    <a:lnTo>
                      <a:pt x="698" y="256"/>
                    </a:lnTo>
                    <a:cubicBezTo>
                      <a:pt x="720" y="256"/>
                      <a:pt x="723" y="267"/>
                      <a:pt x="706" y="280"/>
                    </a:cubicBezTo>
                    <a:lnTo>
                      <a:pt x="524" y="388"/>
                    </a:lnTo>
                    <a:cubicBezTo>
                      <a:pt x="506" y="401"/>
                      <a:pt x="497" y="429"/>
                      <a:pt x="504" y="450"/>
                    </a:cubicBezTo>
                    <a:lnTo>
                      <a:pt x="582" y="661"/>
                    </a:lnTo>
                    <a:cubicBezTo>
                      <a:pt x="589" y="682"/>
                      <a:pt x="580" y="688"/>
                      <a:pt x="562" y="675"/>
                    </a:cubicBezTo>
                    <a:lnTo>
                      <a:pt x="394" y="527"/>
                    </a:lnTo>
                    <a:cubicBezTo>
                      <a:pt x="376" y="514"/>
                      <a:pt x="347" y="514"/>
                      <a:pt x="329" y="527"/>
                    </a:cubicBezTo>
                    <a:lnTo>
                      <a:pt x="161" y="675"/>
                    </a:lnTo>
                    <a:cubicBezTo>
                      <a:pt x="143" y="688"/>
                      <a:pt x="134" y="682"/>
                      <a:pt x="141" y="661"/>
                    </a:cubicBezTo>
                    <a:lnTo>
                      <a:pt x="219" y="450"/>
                    </a:lnTo>
                    <a:cubicBezTo>
                      <a:pt x="226" y="429"/>
                      <a:pt x="217" y="401"/>
                      <a:pt x="199" y="388"/>
                    </a:cubicBezTo>
                    <a:lnTo>
                      <a:pt x="17" y="280"/>
                    </a:lnTo>
                    <a:cubicBezTo>
                      <a:pt x="0" y="267"/>
                      <a:pt x="3" y="256"/>
                      <a:pt x="25" y="256"/>
                    </a:cubicBezTo>
                    <a:lnTo>
                      <a:pt x="246" y="270"/>
                    </a:lnTo>
                    <a:cubicBezTo>
                      <a:pt x="268" y="270"/>
                      <a:pt x="291" y="253"/>
                      <a:pt x="298" y="232"/>
                    </a:cubicBezTo>
                    <a:lnTo>
                      <a:pt x="349" y="21"/>
                    </a:lnTo>
                    <a:cubicBezTo>
                      <a:pt x="356" y="0"/>
                      <a:pt x="367" y="0"/>
                      <a:pt x="374" y="21"/>
                    </a:cubicBezTo>
                    <a:close/>
                  </a:path>
                </a:pathLst>
              </a:custGeom>
              <a:solidFill>
                <a:srgbClr val="D00000"/>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cs typeface="+mn-ea"/>
                  <a:sym typeface="+mn-lt"/>
                </a:endParaRPr>
              </a:p>
            </p:txBody>
          </p:sp>
        </p:grpSp>
        <p:grpSp>
          <p:nvGrpSpPr>
            <p:cNvPr id="15" name="组合 14"/>
            <p:cNvGrpSpPr/>
            <p:nvPr/>
          </p:nvGrpSpPr>
          <p:grpSpPr>
            <a:xfrm>
              <a:off x="1231413" y="1619178"/>
              <a:ext cx="6704745" cy="0"/>
              <a:chOff x="1231413" y="2082167"/>
              <a:chExt cx="6704745" cy="0"/>
            </a:xfrm>
          </p:grpSpPr>
          <p:cxnSp>
            <p:nvCxnSpPr>
              <p:cNvPr id="16" name="直接连接符 15"/>
              <p:cNvCxnSpPr/>
              <p:nvPr>
                <p:custDataLst>
                  <p:tags r:id="rId12"/>
                </p:custDataLst>
              </p:nvPr>
            </p:nvCxnSpPr>
            <p:spPr>
              <a:xfrm>
                <a:off x="5148064" y="2082167"/>
                <a:ext cx="2788094" cy="0"/>
              </a:xfrm>
              <a:prstGeom prst="line">
                <a:avLst/>
              </a:prstGeom>
              <a:noFill/>
              <a:ln w="15875" cap="flat" cmpd="sng" algn="ctr">
                <a:solidFill>
                  <a:srgbClr val="D00000"/>
                </a:solidFill>
                <a:prstDash val="solid"/>
                <a:miter lim="800000"/>
              </a:ln>
              <a:effectLst/>
            </p:spPr>
          </p:cxnSp>
          <p:cxnSp>
            <p:nvCxnSpPr>
              <p:cNvPr id="17" name="直接连接符 16"/>
              <p:cNvCxnSpPr/>
              <p:nvPr>
                <p:custDataLst>
                  <p:tags r:id="rId13"/>
                </p:custDataLst>
              </p:nvPr>
            </p:nvCxnSpPr>
            <p:spPr>
              <a:xfrm>
                <a:off x="1231413" y="2082167"/>
                <a:ext cx="2764523" cy="0"/>
              </a:xfrm>
              <a:prstGeom prst="line">
                <a:avLst/>
              </a:prstGeom>
              <a:noFill/>
              <a:ln w="15875" cap="flat" cmpd="sng" algn="ctr">
                <a:solidFill>
                  <a:srgbClr val="D00000"/>
                </a:solidFill>
                <a:prstDash val="solid"/>
                <a:miter lim="800000"/>
              </a:ln>
              <a:effectLst/>
            </p:spPr>
          </p:cxnSp>
        </p:grpSp>
      </p:grpSp>
      <p:grpSp>
        <p:nvGrpSpPr>
          <p:cNvPr id="41" name="组合 40"/>
          <p:cNvGrpSpPr/>
          <p:nvPr/>
        </p:nvGrpSpPr>
        <p:grpSpPr>
          <a:xfrm>
            <a:off x="2192619" y="2357343"/>
            <a:ext cx="1778171" cy="481002"/>
            <a:chOff x="6117886" y="1655044"/>
            <a:chExt cx="1778171" cy="481002"/>
          </a:xfrm>
        </p:grpSpPr>
        <p:sp>
          <p:nvSpPr>
            <p:cNvPr id="42" name="圆角矩形 58"/>
            <p:cNvSpPr/>
            <p:nvPr>
              <p:custDataLst>
                <p:tags r:id="rId14"/>
              </p:custDataLst>
            </p:nvPr>
          </p:nvSpPr>
          <p:spPr>
            <a:xfrm>
              <a:off x="6117886" y="1655044"/>
              <a:ext cx="1778171" cy="472757"/>
            </a:xfrm>
            <a:prstGeom prst="roundRect">
              <a:avLst>
                <a:gd name="adj" fmla="val 50000"/>
              </a:avLst>
            </a:prstGeom>
            <a:gradFill rotWithShape="1">
              <a:gsLst>
                <a:gs pos="0">
                  <a:srgbClr val="FF3300"/>
                </a:gs>
                <a:gs pos="100000">
                  <a:srgbClr val="C90800"/>
                </a:gs>
              </a:gsLst>
              <a:lin ang="0" scaled="0"/>
            </a:gra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endParaRPr lang="zh-CN" altLang="en-US" sz="2000" kern="0">
                <a:solidFill>
                  <a:prstClr val="white"/>
                </a:solidFill>
                <a:latin typeface="阿里巴巴普惠体"/>
                <a:ea typeface="阿里巴巴普惠体"/>
                <a:cs typeface="阿里巴巴普惠体" panose="00020600040101010101" charset="-122"/>
              </a:endParaRPr>
            </a:p>
          </p:txBody>
        </p:sp>
        <p:sp>
          <p:nvSpPr>
            <p:cNvPr id="8" name="标题 4"/>
            <p:cNvSpPr txBox="1"/>
            <p:nvPr>
              <p:custDataLst>
                <p:tags r:id="rId15"/>
              </p:custDataLst>
            </p:nvPr>
          </p:nvSpPr>
          <p:spPr>
            <a:xfrm>
              <a:off x="6233729" y="1662562"/>
              <a:ext cx="1546484" cy="473484"/>
            </a:xfrm>
            <a:prstGeom prst="rect">
              <a:avLst/>
            </a:prstGeom>
          </p:spPr>
          <p:txBody>
            <a:bodyPr vert="horz" lIns="91440" tIns="45720" rIns="91440" bIns="45720" rtlCol="0" anchor="ctr">
              <a:noAutofit/>
            </a:bodyPr>
            <a:lstStyle>
              <a:defPPr>
                <a:defRPr lang="zh-CN"/>
              </a:defPPr>
              <a:lvl1pPr marL="0" algn="ctr" defTabSz="914400" rtl="0" eaLnBrk="0" fontAlgn="base" latinLnBrk="0" hangingPunct="0">
                <a:lnSpc>
                  <a:spcPct val="90000"/>
                </a:lnSpc>
                <a:spcBef>
                  <a:spcPct val="0"/>
                </a:spcBef>
                <a:spcAft>
                  <a:spcPct val="0"/>
                </a:spcAft>
                <a:buNone/>
                <a:defRPr sz="1600" b="1" kern="1200">
                  <a:ln cmpd="sng">
                    <a:noFill/>
                    <a:prstDash val="solid"/>
                  </a:ln>
                  <a:solidFill>
                    <a:schemeClr val="bg1"/>
                  </a:solidFill>
                  <a:latin typeface="思源黑体 CN Heavy" panose="020b0a00000000000000" pitchFamily="34" charset="-122"/>
                  <a:ea typeface="思源黑体 CN Heavy" panose="020b0a00000000000000"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阿里巴巴普惠体"/>
                  <a:ea typeface="阿里巴巴普惠体"/>
                  <a:cs typeface="阿里巴巴普惠体" panose="00020600040101010101" charset="-122"/>
                  <a:sym typeface="Arial" pitchFamily="34" charset="0"/>
                </a:rPr>
                <a:t>第一章</a:t>
              </a:r>
            </a:p>
          </p:txBody>
        </p:sp>
      </p:grpSp>
      <p:sp>
        <p:nvSpPr>
          <p:cNvPr id="44" name="任意多边形 93"/>
          <p:cNvSpPr/>
          <p:nvPr/>
        </p:nvSpPr>
        <p:spPr>
          <a:xfrm rot="18900000" flipH="1">
            <a:off x="4066535" y="2489223"/>
            <a:ext cx="204691" cy="204691"/>
          </a:xfrm>
          <a:custGeom>
            <a:gdLst>
              <a:gd name="connsiteX0" fmla="*/ 0 w 304899"/>
              <a:gd name="connsiteY0" fmla="*/ 0 h 304899"/>
              <a:gd name="connsiteX1" fmla="*/ 3059 w 304899"/>
              <a:gd name="connsiteY1" fmla="*/ 10322 h 304899"/>
              <a:gd name="connsiteX2" fmla="*/ 119391 w 304899"/>
              <a:gd name="connsiteY2" fmla="*/ 185508 h 304899"/>
              <a:gd name="connsiteX3" fmla="*/ 294577 w 304899"/>
              <a:gd name="connsiteY3" fmla="*/ 301840 h 304899"/>
              <a:gd name="connsiteX4" fmla="*/ 304899 w 304899"/>
              <a:gd name="connsiteY4" fmla="*/ 304899 h 304899"/>
              <a:gd name="connsiteX5" fmla="*/ 0 w 304899"/>
              <a:gd name="connsiteY5" fmla="*/ 304899 h 304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99" h="304899">
                <a:moveTo>
                  <a:pt x="0" y="0"/>
                </a:moveTo>
                <a:lnTo>
                  <a:pt x="3059" y="10322"/>
                </a:lnTo>
                <a:cubicBezTo>
                  <a:pt x="28910" y="74072"/>
                  <a:pt x="67688" y="133805"/>
                  <a:pt x="119391" y="185508"/>
                </a:cubicBezTo>
                <a:cubicBezTo>
                  <a:pt x="171094" y="237211"/>
                  <a:pt x="230827" y="275989"/>
                  <a:pt x="294577" y="301840"/>
                </a:cubicBezTo>
                <a:lnTo>
                  <a:pt x="304899" y="304899"/>
                </a:lnTo>
                <a:lnTo>
                  <a:pt x="0" y="304899"/>
                </a:lnTo>
                <a:close/>
              </a:path>
            </a:pathLst>
          </a:custGeom>
          <a:solidFill>
            <a:srgbClr val="E71E17"/>
          </a:solidFill>
          <a:ln w="25400" cap="flat" cmpd="sng" algn="ctr">
            <a:noFill/>
            <a:prstDash val="solid"/>
          </a:ln>
          <a:effectLst/>
        </p:spPr>
        <p:txBody>
          <a:bodyPr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000" b="1" kern="0">
              <a:solidFill>
                <a:schemeClr val="accent1"/>
              </a:solidFill>
              <a:latin typeface="阿里巴巴普惠体"/>
              <a:ea typeface="阿里巴巴普惠体"/>
              <a:cs typeface="阿里巴巴普惠体" panose="00020600040101010101" charset="-122"/>
              <a:sym typeface="阿里巴巴普惠体"/>
            </a:endParaRPr>
          </a:p>
        </p:txBody>
      </p:sp>
      <p:sp>
        <p:nvSpPr>
          <p:cNvPr id="45" name="圆角矩形 105"/>
          <p:cNvSpPr/>
          <p:nvPr/>
        </p:nvSpPr>
        <p:spPr>
          <a:xfrm>
            <a:off x="4460875" y="2338070"/>
            <a:ext cx="5869940" cy="492125"/>
          </a:xfrm>
          <a:prstGeom prst="roundRect">
            <a:avLst/>
          </a:prstGeom>
          <a:noFill/>
          <a:ln w="12700" cap="flat" cmpd="sng" algn="ctr">
            <a:solidFill>
              <a:schemeClr val="bg1">
                <a:lumMod val="75000"/>
              </a:schemeClr>
            </a:solidFill>
            <a:prstDash val="solid"/>
          </a:ln>
          <a:effectLst/>
          <a:extLst>
            <a:ext uri="{909E8E84-426E-40DD-AFC4-6F175D3DCCD1}">
              <a14:hiddenFill xmlns:a14="http://schemas.microsoft.com/office/drawing/2010/main">
                <a:solidFill>
                  <a:schemeClr val="bg1"/>
                </a:solidFill>
              </a14:hiddenFill>
            </a:ext>
          </a:ex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kern="0">
              <a:solidFill>
                <a:srgbClr val="C90800"/>
              </a:solidFill>
              <a:latin typeface="阿里巴巴普惠体"/>
              <a:ea typeface="阿里巴巴普惠体"/>
              <a:cs typeface="阿里巴巴普惠体" panose="00020600040101010101" charset="-122"/>
              <a:sym typeface="阿里巴巴普惠体"/>
            </a:endParaRPr>
          </a:p>
        </p:txBody>
      </p:sp>
      <p:sp>
        <p:nvSpPr>
          <p:cNvPr id="46" name="矩形 45"/>
          <p:cNvSpPr/>
          <p:nvPr/>
        </p:nvSpPr>
        <p:spPr>
          <a:xfrm>
            <a:off x="4492625" y="2401570"/>
            <a:ext cx="5789930" cy="3987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smtClean="0">
                <a:solidFill>
                  <a:srgbClr val="C90800"/>
                </a:solidFill>
                <a:latin typeface="阿里巴巴普惠体"/>
                <a:ea typeface="阿里巴巴普惠体"/>
                <a:cs typeface="阿里巴巴普惠体" panose="00020600040101010101" charset="-122"/>
                <a:sym typeface="阿里巴巴普惠体"/>
              </a:rPr>
              <a:t>“一带一路”是合作共赢的“和平之路”</a:t>
            </a:r>
          </a:p>
        </p:txBody>
      </p:sp>
      <p:grpSp>
        <p:nvGrpSpPr>
          <p:cNvPr id="30" name="组合 29"/>
          <p:cNvGrpSpPr/>
          <p:nvPr/>
        </p:nvGrpSpPr>
        <p:grpSpPr>
          <a:xfrm>
            <a:off x="2163049" y="3059380"/>
            <a:ext cx="1778171" cy="481002"/>
            <a:chOff x="6117886" y="1655044"/>
            <a:chExt cx="1778171" cy="481002"/>
          </a:xfrm>
        </p:grpSpPr>
        <p:sp>
          <p:nvSpPr>
            <p:cNvPr id="31" name="圆角矩形 58"/>
            <p:cNvSpPr/>
            <p:nvPr>
              <p:custDataLst>
                <p:tags r:id="rId16"/>
              </p:custDataLst>
            </p:nvPr>
          </p:nvSpPr>
          <p:spPr>
            <a:xfrm>
              <a:off x="6117886" y="1655044"/>
              <a:ext cx="1778171" cy="472757"/>
            </a:xfrm>
            <a:prstGeom prst="roundRect">
              <a:avLst>
                <a:gd name="adj" fmla="val 50000"/>
              </a:avLst>
            </a:prstGeom>
            <a:gradFill>
              <a:gsLst>
                <a:gs pos="0">
                  <a:srgbClr val="FF3300"/>
                </a:gs>
                <a:gs pos="100000">
                  <a:srgbClr val="C90800"/>
                </a:gs>
              </a:gsLst>
              <a:lin ang="0" scaled="0"/>
            </a:gra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endParaRPr lang="zh-CN" altLang="en-US" sz="2000" kern="0">
                <a:solidFill>
                  <a:prstClr val="white"/>
                </a:solidFill>
                <a:latin typeface="阿里巴巴普惠体"/>
                <a:ea typeface="阿里巴巴普惠体"/>
                <a:cs typeface="阿里巴巴普惠体" panose="00020600040101010101" charset="-122"/>
              </a:endParaRPr>
            </a:p>
          </p:txBody>
        </p:sp>
        <p:sp>
          <p:nvSpPr>
            <p:cNvPr id="32" name="标题 4"/>
            <p:cNvSpPr txBox="1"/>
            <p:nvPr>
              <p:custDataLst>
                <p:tags r:id="rId17"/>
              </p:custDataLst>
            </p:nvPr>
          </p:nvSpPr>
          <p:spPr>
            <a:xfrm>
              <a:off x="6233729" y="1662562"/>
              <a:ext cx="1546484" cy="473484"/>
            </a:xfrm>
            <a:prstGeom prst="rect">
              <a:avLst/>
            </a:prstGeom>
          </p:spPr>
          <p:txBody>
            <a:bodyPr vert="horz" lIns="91440" tIns="45720" rIns="91440" bIns="45720" rtlCol="0" anchor="ctr">
              <a:noAutofit/>
            </a:bodyPr>
            <a:lstStyle>
              <a:defPPr>
                <a:defRPr lang="zh-CN"/>
              </a:defPPr>
              <a:lvl1pPr marL="0" algn="ctr" defTabSz="914400" rtl="0" eaLnBrk="0" fontAlgn="base" latinLnBrk="0" hangingPunct="0">
                <a:lnSpc>
                  <a:spcPct val="90000"/>
                </a:lnSpc>
                <a:spcBef>
                  <a:spcPct val="0"/>
                </a:spcBef>
                <a:spcAft>
                  <a:spcPct val="0"/>
                </a:spcAft>
                <a:buNone/>
                <a:defRPr sz="1600" b="1" kern="1200">
                  <a:ln cmpd="sng">
                    <a:noFill/>
                    <a:prstDash val="solid"/>
                  </a:ln>
                  <a:solidFill>
                    <a:schemeClr val="bg1"/>
                  </a:solidFill>
                  <a:latin typeface="思源黑体 CN Heavy" panose="020b0a00000000000000" pitchFamily="34" charset="-122"/>
                  <a:ea typeface="思源黑体 CN Heavy" panose="020b0a00000000000000"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阿里巴巴普惠体"/>
                  <a:ea typeface="阿里巴巴普惠体"/>
                  <a:cs typeface="阿里巴巴普惠体" panose="00020600040101010101" charset="-122"/>
                  <a:sym typeface="Arial" pitchFamily="34" charset="0"/>
                </a:rPr>
                <a:t>第二章</a:t>
              </a:r>
            </a:p>
          </p:txBody>
        </p:sp>
      </p:grpSp>
      <p:sp>
        <p:nvSpPr>
          <p:cNvPr id="33" name="任意多边形 93"/>
          <p:cNvSpPr/>
          <p:nvPr/>
        </p:nvSpPr>
        <p:spPr>
          <a:xfrm rot="18900000" flipH="1">
            <a:off x="4036965" y="3191260"/>
            <a:ext cx="204691" cy="204691"/>
          </a:xfrm>
          <a:custGeom>
            <a:gdLst>
              <a:gd name="connsiteX0" fmla="*/ 0 w 304899"/>
              <a:gd name="connsiteY0" fmla="*/ 0 h 304899"/>
              <a:gd name="connsiteX1" fmla="*/ 3059 w 304899"/>
              <a:gd name="connsiteY1" fmla="*/ 10322 h 304899"/>
              <a:gd name="connsiteX2" fmla="*/ 119391 w 304899"/>
              <a:gd name="connsiteY2" fmla="*/ 185508 h 304899"/>
              <a:gd name="connsiteX3" fmla="*/ 294577 w 304899"/>
              <a:gd name="connsiteY3" fmla="*/ 301840 h 304899"/>
              <a:gd name="connsiteX4" fmla="*/ 304899 w 304899"/>
              <a:gd name="connsiteY4" fmla="*/ 304899 h 304899"/>
              <a:gd name="connsiteX5" fmla="*/ 0 w 304899"/>
              <a:gd name="connsiteY5" fmla="*/ 304899 h 304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99" h="304899">
                <a:moveTo>
                  <a:pt x="0" y="0"/>
                </a:moveTo>
                <a:lnTo>
                  <a:pt x="3059" y="10322"/>
                </a:lnTo>
                <a:cubicBezTo>
                  <a:pt x="28910" y="74072"/>
                  <a:pt x="67688" y="133805"/>
                  <a:pt x="119391" y="185508"/>
                </a:cubicBezTo>
                <a:cubicBezTo>
                  <a:pt x="171094" y="237211"/>
                  <a:pt x="230827" y="275989"/>
                  <a:pt x="294577" y="301840"/>
                </a:cubicBezTo>
                <a:lnTo>
                  <a:pt x="304899" y="304899"/>
                </a:lnTo>
                <a:lnTo>
                  <a:pt x="0" y="304899"/>
                </a:lnTo>
                <a:close/>
              </a:path>
            </a:pathLst>
          </a:custGeom>
          <a:solidFill>
            <a:srgbClr val="E71E17"/>
          </a:solidFill>
          <a:ln w="25400" cap="flat" cmpd="sng" algn="ctr">
            <a:noFill/>
            <a:prstDash val="solid"/>
          </a:ln>
          <a:effectLst/>
        </p:spPr>
        <p:txBody>
          <a:bodyPr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000" b="1" kern="0">
              <a:solidFill>
                <a:schemeClr val="accent1"/>
              </a:solidFill>
              <a:latin typeface="阿里巴巴普惠体"/>
              <a:ea typeface="阿里巴巴普惠体"/>
              <a:cs typeface="阿里巴巴普惠体" panose="00020600040101010101" charset="-122"/>
              <a:sym typeface="阿里巴巴普惠体"/>
            </a:endParaRPr>
          </a:p>
        </p:txBody>
      </p:sp>
      <p:sp>
        <p:nvSpPr>
          <p:cNvPr id="34" name="圆角矩形 105"/>
          <p:cNvSpPr/>
          <p:nvPr/>
        </p:nvSpPr>
        <p:spPr>
          <a:xfrm>
            <a:off x="4431665" y="3040380"/>
            <a:ext cx="5869940" cy="492125"/>
          </a:xfrm>
          <a:prstGeom prst="roundRect">
            <a:avLst/>
          </a:prstGeom>
          <a:noFill/>
          <a:ln w="12700" cap="flat" cmpd="sng" algn="ctr">
            <a:solidFill>
              <a:schemeClr val="bg1">
                <a:lumMod val="75000"/>
              </a:schemeClr>
            </a:solidFill>
            <a:prstDash val="solid"/>
          </a:ln>
          <a:effectLst/>
          <a:extLst>
            <a:ext uri="{909E8E84-426E-40DD-AFC4-6F175D3DCCD1}">
              <a14:hiddenFill xmlns:a14="http://schemas.microsoft.com/office/drawing/2010/main">
                <a:solidFill>
                  <a:schemeClr val="bg1"/>
                </a:solidFill>
              </a14:hiddenFill>
            </a:ext>
          </a:ex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kern="0">
              <a:solidFill>
                <a:srgbClr val="C90800"/>
              </a:solidFill>
              <a:latin typeface="阿里巴巴普惠体"/>
              <a:ea typeface="阿里巴巴普惠体"/>
              <a:cs typeface="阿里巴巴普惠体" panose="00020600040101010101" charset="-122"/>
              <a:sym typeface="阿里巴巴普惠体"/>
            </a:endParaRPr>
          </a:p>
        </p:txBody>
      </p:sp>
      <p:sp>
        <p:nvSpPr>
          <p:cNvPr id="35" name="矩形 34"/>
          <p:cNvSpPr/>
          <p:nvPr/>
        </p:nvSpPr>
        <p:spPr>
          <a:xfrm>
            <a:off x="4463415" y="3103880"/>
            <a:ext cx="5824855" cy="3987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smtClean="0">
                <a:solidFill>
                  <a:srgbClr val="C90800"/>
                </a:solidFill>
                <a:latin typeface="阿里巴巴普惠体"/>
                <a:ea typeface="阿里巴巴普惠体"/>
                <a:cs typeface="阿里巴巴普惠体" panose="00020600040101010101" charset="-122"/>
                <a:sym typeface="阿里巴巴普惠体"/>
              </a:rPr>
              <a:t>“一带一路”是共同发展的“繁荣之路”</a:t>
            </a:r>
          </a:p>
        </p:txBody>
      </p:sp>
      <p:grpSp>
        <p:nvGrpSpPr>
          <p:cNvPr id="36" name="组合 35"/>
          <p:cNvGrpSpPr/>
          <p:nvPr/>
        </p:nvGrpSpPr>
        <p:grpSpPr>
          <a:xfrm>
            <a:off x="2183094" y="3784156"/>
            <a:ext cx="1778171" cy="481002"/>
            <a:chOff x="6117886" y="1655044"/>
            <a:chExt cx="1778171" cy="481002"/>
          </a:xfrm>
        </p:grpSpPr>
        <p:sp>
          <p:nvSpPr>
            <p:cNvPr id="37" name="圆角矩形 58"/>
            <p:cNvSpPr/>
            <p:nvPr>
              <p:custDataLst>
                <p:tags r:id="rId18"/>
              </p:custDataLst>
            </p:nvPr>
          </p:nvSpPr>
          <p:spPr>
            <a:xfrm>
              <a:off x="6117886" y="1655044"/>
              <a:ext cx="1778171" cy="472757"/>
            </a:xfrm>
            <a:prstGeom prst="roundRect">
              <a:avLst>
                <a:gd name="adj" fmla="val 50000"/>
              </a:avLst>
            </a:prstGeom>
            <a:gradFill>
              <a:gsLst>
                <a:gs pos="0">
                  <a:srgbClr val="FF3300"/>
                </a:gs>
                <a:gs pos="100000">
                  <a:srgbClr val="C90800"/>
                </a:gs>
              </a:gsLst>
              <a:lin ang="0" scaled="0"/>
            </a:gra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endParaRPr lang="zh-CN" altLang="en-US" sz="2000" kern="0">
                <a:solidFill>
                  <a:prstClr val="white"/>
                </a:solidFill>
                <a:latin typeface="阿里巴巴普惠体"/>
                <a:ea typeface="阿里巴巴普惠体"/>
                <a:cs typeface="阿里巴巴普惠体" panose="00020600040101010101" charset="-122"/>
              </a:endParaRPr>
            </a:p>
          </p:txBody>
        </p:sp>
        <p:sp>
          <p:nvSpPr>
            <p:cNvPr id="38" name="标题 4"/>
            <p:cNvSpPr txBox="1"/>
            <p:nvPr>
              <p:custDataLst>
                <p:tags r:id="rId19"/>
              </p:custDataLst>
            </p:nvPr>
          </p:nvSpPr>
          <p:spPr>
            <a:xfrm>
              <a:off x="6233729" y="1662562"/>
              <a:ext cx="1546484" cy="473484"/>
            </a:xfrm>
            <a:prstGeom prst="rect">
              <a:avLst/>
            </a:prstGeom>
          </p:spPr>
          <p:txBody>
            <a:bodyPr vert="horz" lIns="91440" tIns="45720" rIns="91440" bIns="45720" rtlCol="0" anchor="ctr">
              <a:noAutofit/>
            </a:bodyPr>
            <a:lstStyle>
              <a:defPPr>
                <a:defRPr lang="zh-CN"/>
              </a:defPPr>
              <a:lvl1pPr marL="0" algn="ctr" defTabSz="914400" rtl="0" eaLnBrk="0" fontAlgn="base" latinLnBrk="0" hangingPunct="0">
                <a:lnSpc>
                  <a:spcPct val="90000"/>
                </a:lnSpc>
                <a:spcBef>
                  <a:spcPct val="0"/>
                </a:spcBef>
                <a:spcAft>
                  <a:spcPct val="0"/>
                </a:spcAft>
                <a:buNone/>
                <a:defRPr sz="1600" b="1" kern="1200">
                  <a:ln cmpd="sng">
                    <a:noFill/>
                    <a:prstDash val="solid"/>
                  </a:ln>
                  <a:solidFill>
                    <a:schemeClr val="bg1"/>
                  </a:solidFill>
                  <a:latin typeface="思源黑体 CN Heavy" panose="020b0a00000000000000" pitchFamily="34" charset="-122"/>
                  <a:ea typeface="思源黑体 CN Heavy" panose="020b0a00000000000000"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阿里巴巴普惠体"/>
                  <a:ea typeface="阿里巴巴普惠体"/>
                  <a:cs typeface="阿里巴巴普惠体" panose="00020600040101010101" charset="-122"/>
                  <a:sym typeface="Arial" pitchFamily="34" charset="0"/>
                </a:rPr>
                <a:t>第三章</a:t>
              </a:r>
            </a:p>
          </p:txBody>
        </p:sp>
      </p:grpSp>
      <p:sp>
        <p:nvSpPr>
          <p:cNvPr id="39" name="任意多边形 93"/>
          <p:cNvSpPr/>
          <p:nvPr/>
        </p:nvSpPr>
        <p:spPr>
          <a:xfrm rot="18900000" flipH="1">
            <a:off x="4057010" y="3916036"/>
            <a:ext cx="204691" cy="204691"/>
          </a:xfrm>
          <a:custGeom>
            <a:gdLst>
              <a:gd name="connsiteX0" fmla="*/ 0 w 304899"/>
              <a:gd name="connsiteY0" fmla="*/ 0 h 304899"/>
              <a:gd name="connsiteX1" fmla="*/ 3059 w 304899"/>
              <a:gd name="connsiteY1" fmla="*/ 10322 h 304899"/>
              <a:gd name="connsiteX2" fmla="*/ 119391 w 304899"/>
              <a:gd name="connsiteY2" fmla="*/ 185508 h 304899"/>
              <a:gd name="connsiteX3" fmla="*/ 294577 w 304899"/>
              <a:gd name="connsiteY3" fmla="*/ 301840 h 304899"/>
              <a:gd name="connsiteX4" fmla="*/ 304899 w 304899"/>
              <a:gd name="connsiteY4" fmla="*/ 304899 h 304899"/>
              <a:gd name="connsiteX5" fmla="*/ 0 w 304899"/>
              <a:gd name="connsiteY5" fmla="*/ 304899 h 304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99" h="304899">
                <a:moveTo>
                  <a:pt x="0" y="0"/>
                </a:moveTo>
                <a:lnTo>
                  <a:pt x="3059" y="10322"/>
                </a:lnTo>
                <a:cubicBezTo>
                  <a:pt x="28910" y="74072"/>
                  <a:pt x="67688" y="133805"/>
                  <a:pt x="119391" y="185508"/>
                </a:cubicBezTo>
                <a:cubicBezTo>
                  <a:pt x="171094" y="237211"/>
                  <a:pt x="230827" y="275989"/>
                  <a:pt x="294577" y="301840"/>
                </a:cubicBezTo>
                <a:lnTo>
                  <a:pt x="304899" y="304899"/>
                </a:lnTo>
                <a:lnTo>
                  <a:pt x="0" y="304899"/>
                </a:lnTo>
                <a:close/>
              </a:path>
            </a:pathLst>
          </a:custGeom>
          <a:solidFill>
            <a:srgbClr val="E71E17"/>
          </a:solidFill>
          <a:ln w="25400" cap="flat" cmpd="sng" algn="ctr">
            <a:noFill/>
            <a:prstDash val="solid"/>
          </a:ln>
          <a:effectLst/>
        </p:spPr>
        <p:txBody>
          <a:bodyPr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000" b="1" kern="0">
              <a:solidFill>
                <a:schemeClr val="accent1"/>
              </a:solidFill>
              <a:latin typeface="阿里巴巴普惠体"/>
              <a:ea typeface="阿里巴巴普惠体"/>
              <a:cs typeface="阿里巴巴普惠体" panose="00020600040101010101" charset="-122"/>
              <a:sym typeface="阿里巴巴普惠体"/>
            </a:endParaRPr>
          </a:p>
        </p:txBody>
      </p:sp>
      <p:sp>
        <p:nvSpPr>
          <p:cNvPr id="18" name="圆角矩形 105"/>
          <p:cNvSpPr/>
          <p:nvPr/>
        </p:nvSpPr>
        <p:spPr>
          <a:xfrm>
            <a:off x="4451350" y="3764915"/>
            <a:ext cx="5869940" cy="492125"/>
          </a:xfrm>
          <a:prstGeom prst="roundRect">
            <a:avLst/>
          </a:prstGeom>
          <a:noFill/>
          <a:ln w="12700" cap="flat" cmpd="sng" algn="ctr">
            <a:solidFill>
              <a:schemeClr val="bg1">
                <a:lumMod val="75000"/>
              </a:schemeClr>
            </a:solidFill>
            <a:prstDash val="solid"/>
          </a:ln>
          <a:effectLst/>
          <a:extLst>
            <a:ext uri="{909E8E84-426E-40DD-AFC4-6F175D3DCCD1}">
              <a14:hiddenFill xmlns:a14="http://schemas.microsoft.com/office/drawing/2010/main">
                <a:solidFill>
                  <a:schemeClr val="bg1"/>
                </a:solidFill>
              </a14:hiddenFill>
            </a:ext>
          </a:ex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kern="0">
              <a:solidFill>
                <a:srgbClr val="C90800"/>
              </a:solidFill>
              <a:latin typeface="阿里巴巴普惠体"/>
              <a:ea typeface="阿里巴巴普惠体"/>
              <a:cs typeface="阿里巴巴普惠体" panose="00020600040101010101" charset="-122"/>
              <a:sym typeface="阿里巴巴普惠体"/>
            </a:endParaRPr>
          </a:p>
        </p:txBody>
      </p:sp>
      <p:sp>
        <p:nvSpPr>
          <p:cNvPr id="59" name="矩形 58"/>
          <p:cNvSpPr/>
          <p:nvPr/>
        </p:nvSpPr>
        <p:spPr>
          <a:xfrm>
            <a:off x="4472940" y="3811270"/>
            <a:ext cx="5749290" cy="3987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000" b="1" smtClean="0">
                <a:solidFill>
                  <a:srgbClr val="C90800"/>
                </a:solidFill>
                <a:latin typeface="阿里巴巴普惠体"/>
                <a:ea typeface="阿里巴巴普惠体"/>
                <a:cs typeface="阿里巴巴普惠体" panose="00020600040101010101" charset="-122"/>
                <a:sym typeface="阿里巴巴普惠体"/>
              </a:rPr>
              <a:t>“一带一路”是相互包容的“开放之路”</a:t>
            </a:r>
          </a:p>
        </p:txBody>
      </p:sp>
      <p:grpSp>
        <p:nvGrpSpPr>
          <p:cNvPr id="19" name="组合 18"/>
          <p:cNvGrpSpPr/>
          <p:nvPr/>
        </p:nvGrpSpPr>
        <p:grpSpPr>
          <a:xfrm>
            <a:off x="2163684" y="4589730"/>
            <a:ext cx="1778171" cy="481002"/>
            <a:chOff x="6117886" y="1655044"/>
            <a:chExt cx="1778171" cy="481002"/>
          </a:xfrm>
        </p:grpSpPr>
        <p:sp>
          <p:nvSpPr>
            <p:cNvPr id="20" name="圆角矩形 58"/>
            <p:cNvSpPr/>
            <p:nvPr>
              <p:custDataLst>
                <p:tags r:id="rId20"/>
              </p:custDataLst>
            </p:nvPr>
          </p:nvSpPr>
          <p:spPr>
            <a:xfrm>
              <a:off x="6117886" y="1655044"/>
              <a:ext cx="1778171" cy="472757"/>
            </a:xfrm>
            <a:prstGeom prst="roundRect">
              <a:avLst>
                <a:gd name="adj" fmla="val 50000"/>
              </a:avLst>
            </a:prstGeom>
            <a:gradFill>
              <a:gsLst>
                <a:gs pos="0">
                  <a:srgbClr val="FF3300"/>
                </a:gs>
                <a:gs pos="100000">
                  <a:srgbClr val="C90800"/>
                </a:gs>
              </a:gsLst>
              <a:lin ang="0" scaled="0"/>
            </a:gra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endParaRPr lang="zh-CN" altLang="en-US" sz="2000" kern="0">
                <a:solidFill>
                  <a:prstClr val="white"/>
                </a:solidFill>
                <a:latin typeface="阿里巴巴普惠体"/>
                <a:ea typeface="阿里巴巴普惠体"/>
                <a:cs typeface="阿里巴巴普惠体" panose="00020600040101010101" charset="-122"/>
              </a:endParaRPr>
            </a:p>
          </p:txBody>
        </p:sp>
        <p:sp>
          <p:nvSpPr>
            <p:cNvPr id="22" name="标题 4"/>
            <p:cNvSpPr txBox="1"/>
            <p:nvPr>
              <p:custDataLst>
                <p:tags r:id="rId21"/>
              </p:custDataLst>
            </p:nvPr>
          </p:nvSpPr>
          <p:spPr>
            <a:xfrm>
              <a:off x="6233729" y="1662562"/>
              <a:ext cx="1546484" cy="473484"/>
            </a:xfrm>
            <a:prstGeom prst="rect">
              <a:avLst/>
            </a:prstGeom>
          </p:spPr>
          <p:txBody>
            <a:bodyPr vert="horz" lIns="91440" tIns="45720" rIns="91440" bIns="45720" rtlCol="0" anchor="ctr">
              <a:noAutofit/>
            </a:bodyPr>
            <a:lstStyle>
              <a:defPPr>
                <a:defRPr lang="zh-CN"/>
              </a:defPPr>
              <a:lvl1pPr marL="0" algn="ctr" defTabSz="914400" rtl="0" eaLnBrk="0" fontAlgn="base" latinLnBrk="0" hangingPunct="0">
                <a:lnSpc>
                  <a:spcPct val="90000"/>
                </a:lnSpc>
                <a:spcBef>
                  <a:spcPct val="0"/>
                </a:spcBef>
                <a:spcAft>
                  <a:spcPct val="0"/>
                </a:spcAft>
                <a:buNone/>
                <a:defRPr sz="1600" b="1" kern="1200">
                  <a:ln cmpd="sng">
                    <a:noFill/>
                    <a:prstDash val="solid"/>
                  </a:ln>
                  <a:solidFill>
                    <a:schemeClr val="bg1"/>
                  </a:solidFill>
                  <a:latin typeface="思源黑体 CN Heavy" panose="020b0a00000000000000" pitchFamily="34" charset="-122"/>
                  <a:ea typeface="思源黑体 CN Heavy" panose="020b0a00000000000000"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阿里巴巴普惠体"/>
                  <a:ea typeface="阿里巴巴普惠体"/>
                  <a:cs typeface="阿里巴巴普惠体" panose="00020600040101010101" charset="-122"/>
                  <a:sym typeface="Arial" pitchFamily="34" charset="0"/>
                </a:rPr>
                <a:t>第四章</a:t>
              </a:r>
            </a:p>
          </p:txBody>
        </p:sp>
      </p:grpSp>
      <p:sp>
        <p:nvSpPr>
          <p:cNvPr id="23" name="任意多边形 93"/>
          <p:cNvSpPr/>
          <p:nvPr/>
        </p:nvSpPr>
        <p:spPr>
          <a:xfrm rot="18900000" flipH="1">
            <a:off x="4037600" y="4721610"/>
            <a:ext cx="204691" cy="204691"/>
          </a:xfrm>
          <a:custGeom>
            <a:gdLst>
              <a:gd name="connsiteX0" fmla="*/ 0 w 304899"/>
              <a:gd name="connsiteY0" fmla="*/ 0 h 304899"/>
              <a:gd name="connsiteX1" fmla="*/ 3059 w 304899"/>
              <a:gd name="connsiteY1" fmla="*/ 10322 h 304899"/>
              <a:gd name="connsiteX2" fmla="*/ 119391 w 304899"/>
              <a:gd name="connsiteY2" fmla="*/ 185508 h 304899"/>
              <a:gd name="connsiteX3" fmla="*/ 294577 w 304899"/>
              <a:gd name="connsiteY3" fmla="*/ 301840 h 304899"/>
              <a:gd name="connsiteX4" fmla="*/ 304899 w 304899"/>
              <a:gd name="connsiteY4" fmla="*/ 304899 h 304899"/>
              <a:gd name="connsiteX5" fmla="*/ 0 w 304899"/>
              <a:gd name="connsiteY5" fmla="*/ 304899 h 304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99" h="304899">
                <a:moveTo>
                  <a:pt x="0" y="0"/>
                </a:moveTo>
                <a:lnTo>
                  <a:pt x="3059" y="10322"/>
                </a:lnTo>
                <a:cubicBezTo>
                  <a:pt x="28910" y="74072"/>
                  <a:pt x="67688" y="133805"/>
                  <a:pt x="119391" y="185508"/>
                </a:cubicBezTo>
                <a:cubicBezTo>
                  <a:pt x="171094" y="237211"/>
                  <a:pt x="230827" y="275989"/>
                  <a:pt x="294577" y="301840"/>
                </a:cubicBezTo>
                <a:lnTo>
                  <a:pt x="304899" y="304899"/>
                </a:lnTo>
                <a:lnTo>
                  <a:pt x="0" y="304899"/>
                </a:lnTo>
                <a:close/>
              </a:path>
            </a:pathLst>
          </a:custGeom>
          <a:solidFill>
            <a:srgbClr val="E71E17"/>
          </a:solidFill>
          <a:ln w="25400" cap="flat" cmpd="sng" algn="ctr">
            <a:noFill/>
            <a:prstDash val="solid"/>
          </a:ln>
          <a:effectLst/>
        </p:spPr>
        <p:txBody>
          <a:bodyPr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000" b="1" kern="0">
              <a:solidFill>
                <a:schemeClr val="accent1"/>
              </a:solidFill>
              <a:latin typeface="阿里巴巴普惠体"/>
              <a:ea typeface="阿里巴巴普惠体"/>
              <a:cs typeface="阿里巴巴普惠体" panose="00020600040101010101" charset="-122"/>
              <a:sym typeface="阿里巴巴普惠体"/>
            </a:endParaRPr>
          </a:p>
        </p:txBody>
      </p:sp>
      <p:sp>
        <p:nvSpPr>
          <p:cNvPr id="24" name="圆角矩形 105"/>
          <p:cNvSpPr/>
          <p:nvPr/>
        </p:nvSpPr>
        <p:spPr>
          <a:xfrm>
            <a:off x="4432300" y="4570730"/>
            <a:ext cx="5869940" cy="492125"/>
          </a:xfrm>
          <a:prstGeom prst="roundRect">
            <a:avLst/>
          </a:prstGeom>
          <a:noFill/>
          <a:ln w="12700" cap="flat" cmpd="sng" algn="ctr">
            <a:solidFill>
              <a:schemeClr val="bg1">
                <a:lumMod val="75000"/>
              </a:schemeClr>
            </a:solidFill>
            <a:prstDash val="solid"/>
          </a:ln>
          <a:effectLst/>
          <a:extLst>
            <a:ext uri="{909E8E84-426E-40DD-AFC4-6F175D3DCCD1}">
              <a14:hiddenFill xmlns:a14="http://schemas.microsoft.com/office/drawing/2010/main">
                <a:solidFill>
                  <a:schemeClr val="bg1"/>
                </a:solidFill>
              </a14:hiddenFill>
            </a:ext>
          </a:ex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kern="0">
              <a:solidFill>
                <a:srgbClr val="C90800"/>
              </a:solidFill>
              <a:latin typeface="阿里巴巴普惠体"/>
              <a:ea typeface="阿里巴巴普惠体"/>
              <a:cs typeface="阿里巴巴普惠体" panose="00020600040101010101" charset="-122"/>
              <a:sym typeface="阿里巴巴普惠体"/>
            </a:endParaRPr>
          </a:p>
        </p:txBody>
      </p:sp>
      <p:sp>
        <p:nvSpPr>
          <p:cNvPr id="25" name="矩形 24"/>
          <p:cNvSpPr/>
          <p:nvPr/>
        </p:nvSpPr>
        <p:spPr>
          <a:xfrm>
            <a:off x="4464050" y="4634230"/>
            <a:ext cx="5824855" cy="3987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000" b="1" smtClean="0">
                <a:solidFill>
                  <a:srgbClr val="C90800"/>
                </a:solidFill>
                <a:latin typeface="阿里巴巴普惠体"/>
                <a:ea typeface="阿里巴巴普惠体"/>
                <a:cs typeface="阿里巴巴普惠体" panose="00020600040101010101" charset="-122"/>
                <a:sym typeface="阿里巴巴普惠体"/>
              </a:rPr>
              <a:t>“一带一路”是发展驱动的“创新之路”</a:t>
            </a:r>
          </a:p>
        </p:txBody>
      </p:sp>
      <p:grpSp>
        <p:nvGrpSpPr>
          <p:cNvPr id="26" name="组合 25"/>
          <p:cNvGrpSpPr/>
          <p:nvPr/>
        </p:nvGrpSpPr>
        <p:grpSpPr>
          <a:xfrm>
            <a:off x="2183729" y="5314506"/>
            <a:ext cx="1778171" cy="481002"/>
            <a:chOff x="6117886" y="1655044"/>
            <a:chExt cx="1778171" cy="481002"/>
          </a:xfrm>
        </p:grpSpPr>
        <p:sp>
          <p:nvSpPr>
            <p:cNvPr id="27" name="圆角矩形 58"/>
            <p:cNvSpPr/>
            <p:nvPr>
              <p:custDataLst>
                <p:tags r:id="rId22"/>
              </p:custDataLst>
            </p:nvPr>
          </p:nvSpPr>
          <p:spPr>
            <a:xfrm>
              <a:off x="6117886" y="1655044"/>
              <a:ext cx="1778171" cy="472757"/>
            </a:xfrm>
            <a:prstGeom prst="roundRect">
              <a:avLst>
                <a:gd name="adj" fmla="val 50000"/>
              </a:avLst>
            </a:prstGeom>
            <a:gradFill>
              <a:gsLst>
                <a:gs pos="0">
                  <a:srgbClr val="FF3300"/>
                </a:gs>
                <a:gs pos="100000">
                  <a:srgbClr val="C90800"/>
                </a:gs>
              </a:gsLst>
              <a:lin ang="0" scaled="0"/>
            </a:gradFill>
            <a:ln w="25400" cap="flat" cmpd="sng" algn="ctr">
              <a:no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00">
                <a:defRPr/>
              </a:pPr>
              <a:endParaRPr lang="zh-CN" altLang="en-US" sz="2000" kern="0">
                <a:solidFill>
                  <a:prstClr val="white"/>
                </a:solidFill>
                <a:latin typeface="阿里巴巴普惠体"/>
                <a:ea typeface="阿里巴巴普惠体"/>
                <a:cs typeface="阿里巴巴普惠体" panose="00020600040101010101" charset="-122"/>
              </a:endParaRPr>
            </a:p>
          </p:txBody>
        </p:sp>
        <p:sp>
          <p:nvSpPr>
            <p:cNvPr id="28" name="标题 4"/>
            <p:cNvSpPr txBox="1"/>
            <p:nvPr>
              <p:custDataLst>
                <p:tags r:id="rId23"/>
              </p:custDataLst>
            </p:nvPr>
          </p:nvSpPr>
          <p:spPr>
            <a:xfrm>
              <a:off x="6233729" y="1662562"/>
              <a:ext cx="1546484" cy="473484"/>
            </a:xfrm>
            <a:prstGeom prst="rect">
              <a:avLst/>
            </a:prstGeom>
          </p:spPr>
          <p:txBody>
            <a:bodyPr vert="horz" lIns="91440" tIns="45720" rIns="91440" bIns="45720" rtlCol="0" anchor="ctr">
              <a:noAutofit/>
            </a:bodyPr>
            <a:lstStyle>
              <a:defPPr>
                <a:defRPr lang="zh-CN"/>
              </a:defPPr>
              <a:lvl1pPr marL="0" algn="ctr" defTabSz="914400" rtl="0" eaLnBrk="0" fontAlgn="base" latinLnBrk="0" hangingPunct="0">
                <a:lnSpc>
                  <a:spcPct val="90000"/>
                </a:lnSpc>
                <a:spcBef>
                  <a:spcPct val="0"/>
                </a:spcBef>
                <a:spcAft>
                  <a:spcPct val="0"/>
                </a:spcAft>
                <a:buNone/>
                <a:defRPr sz="1600" b="1" kern="1200">
                  <a:ln cmpd="sng">
                    <a:noFill/>
                    <a:prstDash val="solid"/>
                  </a:ln>
                  <a:solidFill>
                    <a:schemeClr val="bg1"/>
                  </a:solidFill>
                  <a:latin typeface="思源黑体 CN Heavy" panose="020b0a00000000000000" pitchFamily="34" charset="-122"/>
                  <a:ea typeface="思源黑体 CN Heavy" panose="020b0a00000000000000"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阿里巴巴普惠体"/>
                  <a:ea typeface="阿里巴巴普惠体"/>
                  <a:cs typeface="阿里巴巴普惠体" panose="00020600040101010101" charset="-122"/>
                  <a:sym typeface="Arial" pitchFamily="34" charset="0"/>
                </a:rPr>
                <a:t>第五章</a:t>
              </a:r>
            </a:p>
          </p:txBody>
        </p:sp>
      </p:grpSp>
      <p:sp>
        <p:nvSpPr>
          <p:cNvPr id="29" name="任意多边形 93"/>
          <p:cNvSpPr/>
          <p:nvPr/>
        </p:nvSpPr>
        <p:spPr>
          <a:xfrm rot="18900000" flipH="1">
            <a:off x="4057645" y="5446386"/>
            <a:ext cx="204691" cy="204691"/>
          </a:xfrm>
          <a:custGeom>
            <a:gdLst>
              <a:gd name="connsiteX0" fmla="*/ 0 w 304899"/>
              <a:gd name="connsiteY0" fmla="*/ 0 h 304899"/>
              <a:gd name="connsiteX1" fmla="*/ 3059 w 304899"/>
              <a:gd name="connsiteY1" fmla="*/ 10322 h 304899"/>
              <a:gd name="connsiteX2" fmla="*/ 119391 w 304899"/>
              <a:gd name="connsiteY2" fmla="*/ 185508 h 304899"/>
              <a:gd name="connsiteX3" fmla="*/ 294577 w 304899"/>
              <a:gd name="connsiteY3" fmla="*/ 301840 h 304899"/>
              <a:gd name="connsiteX4" fmla="*/ 304899 w 304899"/>
              <a:gd name="connsiteY4" fmla="*/ 304899 h 304899"/>
              <a:gd name="connsiteX5" fmla="*/ 0 w 304899"/>
              <a:gd name="connsiteY5" fmla="*/ 304899 h 3048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899" h="304899">
                <a:moveTo>
                  <a:pt x="0" y="0"/>
                </a:moveTo>
                <a:lnTo>
                  <a:pt x="3059" y="10322"/>
                </a:lnTo>
                <a:cubicBezTo>
                  <a:pt x="28910" y="74072"/>
                  <a:pt x="67688" y="133805"/>
                  <a:pt x="119391" y="185508"/>
                </a:cubicBezTo>
                <a:cubicBezTo>
                  <a:pt x="171094" y="237211"/>
                  <a:pt x="230827" y="275989"/>
                  <a:pt x="294577" y="301840"/>
                </a:cubicBezTo>
                <a:lnTo>
                  <a:pt x="304899" y="304899"/>
                </a:lnTo>
                <a:lnTo>
                  <a:pt x="0" y="304899"/>
                </a:lnTo>
                <a:close/>
              </a:path>
            </a:pathLst>
          </a:custGeom>
          <a:solidFill>
            <a:srgbClr val="E71E17"/>
          </a:solidFill>
          <a:ln w="25400" cap="flat" cmpd="sng" algn="ctr">
            <a:noFill/>
            <a:prstDash val="solid"/>
          </a:ln>
          <a:effectLst/>
        </p:spPr>
        <p:txBody>
          <a:bodyPr lIns="91440" tIns="45720" rIns="91440" bIns="4572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sz="2000" b="1" kern="0">
              <a:solidFill>
                <a:schemeClr val="accent1"/>
              </a:solidFill>
              <a:latin typeface="阿里巴巴普惠体"/>
              <a:ea typeface="阿里巴巴普惠体"/>
              <a:cs typeface="阿里巴巴普惠体" panose="00020600040101010101" charset="-122"/>
              <a:sym typeface="阿里巴巴普惠体"/>
            </a:endParaRPr>
          </a:p>
        </p:txBody>
      </p:sp>
      <p:sp>
        <p:nvSpPr>
          <p:cNvPr id="40" name="圆角矩形 105"/>
          <p:cNvSpPr/>
          <p:nvPr/>
        </p:nvSpPr>
        <p:spPr>
          <a:xfrm>
            <a:off x="4451985" y="5295265"/>
            <a:ext cx="5869940" cy="492125"/>
          </a:xfrm>
          <a:prstGeom prst="roundRect">
            <a:avLst/>
          </a:prstGeom>
          <a:noFill/>
          <a:ln w="12700" cap="flat" cmpd="sng" algn="ctr">
            <a:solidFill>
              <a:schemeClr val="bg1">
                <a:lumMod val="75000"/>
              </a:schemeClr>
            </a:solidFill>
            <a:prstDash val="solid"/>
          </a:ln>
          <a:effectLst/>
          <a:extLst>
            <a:ext uri="{909E8E84-426E-40DD-AFC4-6F175D3DCCD1}">
              <a14:hiddenFill xmlns:a14="http://schemas.microsoft.com/office/drawing/2010/main">
                <a:solidFill>
                  <a:schemeClr val="bg1"/>
                </a:solidFill>
              </a14:hiddenFill>
            </a:ext>
          </a:ex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000" kern="0">
              <a:solidFill>
                <a:srgbClr val="C90800"/>
              </a:solidFill>
              <a:latin typeface="阿里巴巴普惠体"/>
              <a:ea typeface="阿里巴巴普惠体"/>
              <a:cs typeface="阿里巴巴普惠体" panose="00020600040101010101" charset="-122"/>
              <a:sym typeface="阿里巴巴普惠体"/>
            </a:endParaRPr>
          </a:p>
        </p:txBody>
      </p:sp>
      <p:sp>
        <p:nvSpPr>
          <p:cNvPr id="43" name="矩形 42"/>
          <p:cNvSpPr/>
          <p:nvPr/>
        </p:nvSpPr>
        <p:spPr>
          <a:xfrm>
            <a:off x="4473575" y="5341620"/>
            <a:ext cx="5749290" cy="39878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sz="2000" b="1" smtClean="0">
                <a:solidFill>
                  <a:srgbClr val="C90800"/>
                </a:solidFill>
                <a:latin typeface="阿里巴巴普惠体"/>
                <a:ea typeface="阿里巴巴普惠体"/>
                <a:cs typeface="阿里巴巴普惠体" panose="00020600040101010101" charset="-122"/>
                <a:sym typeface="阿里巴巴普惠体"/>
              </a:rPr>
              <a:t>“一带一路”是互鉴互信的“文明之路”</a:t>
            </a:r>
          </a:p>
        </p:txBody>
      </p:sp>
    </p:spTree>
    <p:custDataLst>
      <p:tags r:id="rId24"/>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528" dur="100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p:val>
                                            <p:fltVal val="0.5"/>
                                          </p:val>
                                        </p:tav>
                                        <p:tav tm="100000">
                                          <p:val>
                                            <p:strVal val="#ppt_x"/>
                                          </p:val>
                                        </p:tav>
                                      </p:tavLst>
                                    </p:anim>
                                    <p:anim calcmode="lin" valueType="num">
                                      <p:cBhvr>
                                        <p:cTn id="10" dur="1000" fill="hold"/>
                                        <p:tgtEl>
                                          <p:spTgt spid="2"/>
                                        </p:tgtEl>
                                        <p:attrNameLst>
                                          <p:attrName>ppt_y</p:attrName>
                                        </p:attrNameLst>
                                      </p:cBhvr>
                                      <p:tavLst>
                                        <p:tav tm="0">
                                          <p:val>
                                            <p:fltVal val="0.5"/>
                                          </p:val>
                                        </p:tav>
                                        <p:tav tm="100000">
                                          <p:val>
                                            <p:strVal val="#ppt_y"/>
                                          </p:val>
                                        </p:tav>
                                      </p:tavLst>
                                    </p:anim>
                                  </p:childTnLst>
                                </p:cTn>
                              </p:par>
                            </p:childTnLst>
                          </p:cTn>
                        </p:par>
                        <p:par>
                          <p:cTn id="11" fill="hold" nodeType="afterGroup">
                            <p:stCondLst>
                              <p:cond delay="1000"/>
                            </p:stCondLst>
                            <p:childTnLst>
                              <p:par>
                                <p:cTn id="12" presetID="16" presetClass="entr" presetSubtype="21" dur="500" fill="hold" nodeType="after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barn(inVertical)">
                                      <p:cBhvr>
                                        <p:cTn id="14" dur="500"/>
                                        <p:tgtEl>
                                          <p:spTgt spid="3"/>
                                        </p:tgtEl>
                                      </p:cBhvr>
                                    </p:animEffect>
                                  </p:childTnLst>
                                </p:cTn>
                              </p:par>
                            </p:childTnLst>
                          </p:cTn>
                        </p:par>
                      </p:childTnLst>
                    </p:cTn>
                  </p:par>
                  <p:par>
                    <p:cTn id="15" fill="hold" nodeType="clickPar">
                      <p:stCondLst>
                        <p:cond delay="indefinite"/>
                        <p:cond evt="onBegin" delay="0">
                          <p:tn val="14"/>
                        </p:cond>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1"/>
                                        </p:tgtEl>
                                        <p:attrNameLst>
                                          <p:attrName>style.visibility</p:attrName>
                                        </p:attrNameLst>
                                      </p:cBhvr>
                                      <p:to>
                                        <p:strVal val="visible"/>
                                      </p:to>
                                    </p:set>
                                    <p:anim calcmode="lin" valueType="num">
                                      <p:cBhvr additive="base">
                                        <p:cTn id="19" dur="500" fill="hold"/>
                                        <p:tgtEl>
                                          <p:spTgt spid="41"/>
                                        </p:tgtEl>
                                        <p:attrNameLst>
                                          <p:attrName>ppt_x</p:attrName>
                                        </p:attrNameLst>
                                      </p:cBhvr>
                                      <p:tavLst>
                                        <p:tav tm="0">
                                          <p:val>
                                            <p:strVal val="#ppt_x"/>
                                          </p:val>
                                        </p:tav>
                                        <p:tav tm="100000">
                                          <p:val>
                                            <p:strVal val="#ppt_x"/>
                                          </p:val>
                                        </p:tav>
                                      </p:tavLst>
                                    </p:anim>
                                    <p:anim calcmode="lin" valueType="num">
                                      <p:cBhvr additive="base">
                                        <p:cTn id="20" dur="500" fill="hold"/>
                                        <p:tgtEl>
                                          <p:spTgt spid="41"/>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0"/>
                                  </p:stCondLst>
                                  <p:childTnLst>
                                    <p:set>
                                      <p:cBhvr>
                                        <p:cTn id="22" dur="1" fill="hold">
                                          <p:stCondLst>
                                            <p:cond delay="0"/>
                                          </p:stCondLst>
                                        </p:cTn>
                                        <p:tgtEl>
                                          <p:spTgt spid="44"/>
                                        </p:tgtEl>
                                        <p:attrNameLst>
                                          <p:attrName>style.visibility</p:attrName>
                                        </p:attrNameLst>
                                      </p:cBhvr>
                                      <p:to>
                                        <p:strVal val="visible"/>
                                      </p:to>
                                    </p:set>
                                    <p:anim calcmode="lin" valueType="num">
                                      <p:cBhvr additive="base">
                                        <p:cTn id="23" dur="500" fill="hold"/>
                                        <p:tgtEl>
                                          <p:spTgt spid="44"/>
                                        </p:tgtEl>
                                        <p:attrNameLst>
                                          <p:attrName>ppt_x</p:attrName>
                                        </p:attrNameLst>
                                      </p:cBhvr>
                                      <p:tavLst>
                                        <p:tav tm="0">
                                          <p:val>
                                            <p:strVal val="#ppt_x"/>
                                          </p:val>
                                        </p:tav>
                                        <p:tav tm="100000">
                                          <p:val>
                                            <p:strVal val="#ppt_x"/>
                                          </p:val>
                                        </p:tav>
                                      </p:tavLst>
                                    </p:anim>
                                    <p:anim calcmode="lin" valueType="num">
                                      <p:cBhvr additive="base">
                                        <p:cTn id="24" dur="500" fill="hold"/>
                                        <p:tgtEl>
                                          <p:spTgt spid="44"/>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anim calcmode="lin" valueType="num">
                                      <p:cBhvr additive="base">
                                        <p:cTn id="27" dur="500" fill="hold"/>
                                        <p:tgtEl>
                                          <p:spTgt spid="45"/>
                                        </p:tgtEl>
                                        <p:attrNameLst>
                                          <p:attrName>ppt_x</p:attrName>
                                        </p:attrNameLst>
                                      </p:cBhvr>
                                      <p:tavLst>
                                        <p:tav tm="0">
                                          <p:val>
                                            <p:strVal val="#ppt_x"/>
                                          </p:val>
                                        </p:tav>
                                        <p:tav tm="100000">
                                          <p:val>
                                            <p:strVal val="#ppt_x"/>
                                          </p:val>
                                        </p:tav>
                                      </p:tavLst>
                                    </p:anim>
                                    <p:anim calcmode="lin" valueType="num">
                                      <p:cBhvr additive="base">
                                        <p:cTn id="28" dur="500" fill="hold"/>
                                        <p:tgtEl>
                                          <p:spTgt spid="45"/>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0"/>
                                  </p:stCondLst>
                                  <p:childTnLst>
                                    <p:set>
                                      <p:cBhvr>
                                        <p:cTn id="30" dur="1" fill="hold">
                                          <p:stCondLst>
                                            <p:cond delay="0"/>
                                          </p:stCondLst>
                                        </p:cTn>
                                        <p:tgtEl>
                                          <p:spTgt spid="46"/>
                                        </p:tgtEl>
                                        <p:attrNameLst>
                                          <p:attrName>style.visibility</p:attrName>
                                        </p:attrNameLst>
                                      </p:cBhvr>
                                      <p:to>
                                        <p:strVal val="visible"/>
                                      </p:to>
                                    </p:set>
                                    <p:anim calcmode="lin" valueType="num">
                                      <p:cBhvr additive="base">
                                        <p:cTn id="31" dur="500" fill="hold"/>
                                        <p:tgtEl>
                                          <p:spTgt spid="46"/>
                                        </p:tgtEl>
                                        <p:attrNameLst>
                                          <p:attrName>ppt_x</p:attrName>
                                        </p:attrNameLst>
                                      </p:cBhvr>
                                      <p:tavLst>
                                        <p:tav tm="0">
                                          <p:val>
                                            <p:strVal val="#ppt_x"/>
                                          </p:val>
                                        </p:tav>
                                        <p:tav tm="100000">
                                          <p:val>
                                            <p:strVal val="#ppt_x"/>
                                          </p:val>
                                        </p:tav>
                                      </p:tavLst>
                                    </p:anim>
                                    <p:anim calcmode="lin" valueType="num">
                                      <p:cBhvr additive="base">
                                        <p:cTn id="32" dur="500" fill="hold"/>
                                        <p:tgtEl>
                                          <p:spTgt spid="46"/>
                                        </p:tgtEl>
                                        <p:attrNameLst>
                                          <p:attrName>ppt_y</p:attrName>
                                        </p:attrNameLst>
                                      </p:cBhvr>
                                      <p:tavLst>
                                        <p:tav tm="0">
                                          <p:val>
                                            <p:strVal val="1+#ppt_h/2"/>
                                          </p:val>
                                        </p:tav>
                                        <p:tav tm="100000">
                                          <p:val>
                                            <p:strVal val="#ppt_y"/>
                                          </p:val>
                                        </p:tav>
                                      </p:tavLst>
                                    </p:anim>
                                  </p:childTnLst>
                                </p:cTn>
                              </p:par>
                              <p:par>
                                <p:cTn id="33" presetID="2" presetClass="entr" presetSubtype="4" dur="500" fill="hold" nodeType="withEffect">
                                  <p:stCondLst>
                                    <p:cond delay="0"/>
                                  </p:stCondLst>
                                  <p:childTnLst>
                                    <p:set>
                                      <p:cBhvr>
                                        <p:cTn id="34" dur="1" fill="hold">
                                          <p:stCondLst>
                                            <p:cond delay="0"/>
                                          </p:stCondLst>
                                        </p:cTn>
                                        <p:tgtEl>
                                          <p:spTgt spid="30"/>
                                        </p:tgtEl>
                                        <p:attrNameLst>
                                          <p:attrName>style.visibility</p:attrName>
                                        </p:attrNameLst>
                                      </p:cBhvr>
                                      <p:to>
                                        <p:strVal val="visible"/>
                                      </p:to>
                                    </p:set>
                                    <p:anim calcmode="lin" valueType="num">
                                      <p:cBhvr additive="base">
                                        <p:cTn id="35" dur="500" fill="hold"/>
                                        <p:tgtEl>
                                          <p:spTgt spid="30"/>
                                        </p:tgtEl>
                                        <p:attrNameLst>
                                          <p:attrName>ppt_x</p:attrName>
                                        </p:attrNameLst>
                                      </p:cBhvr>
                                      <p:tavLst>
                                        <p:tav tm="0">
                                          <p:val>
                                            <p:strVal val="#ppt_x"/>
                                          </p:val>
                                        </p:tav>
                                        <p:tav tm="100000">
                                          <p:val>
                                            <p:strVal val="#ppt_x"/>
                                          </p:val>
                                        </p:tav>
                                      </p:tavLst>
                                    </p:anim>
                                    <p:anim calcmode="lin" valueType="num">
                                      <p:cBhvr additive="base">
                                        <p:cTn id="36" dur="500" fill="hold"/>
                                        <p:tgtEl>
                                          <p:spTgt spid="30"/>
                                        </p:tgtEl>
                                        <p:attrNameLst>
                                          <p:attrName>ppt_y</p:attrName>
                                        </p:attrNameLst>
                                      </p:cBhvr>
                                      <p:tavLst>
                                        <p:tav tm="0">
                                          <p:val>
                                            <p:strVal val="1+#ppt_h/2"/>
                                          </p:val>
                                        </p:tav>
                                        <p:tav tm="100000">
                                          <p:val>
                                            <p:strVal val="#ppt_y"/>
                                          </p:val>
                                        </p:tav>
                                      </p:tavLst>
                                    </p:anim>
                                  </p:childTnLst>
                                </p:cTn>
                              </p:par>
                              <p:par>
                                <p:cTn id="37" presetID="2" presetClass="entr" presetSubtype="4" dur="500" fill="hold" grpId="0" nodeType="withEffect">
                                  <p:stCondLst>
                                    <p:cond delay="0"/>
                                  </p:stCondLst>
                                  <p:childTnLst>
                                    <p:set>
                                      <p:cBhvr>
                                        <p:cTn id="38" dur="1" fill="hold">
                                          <p:stCondLst>
                                            <p:cond delay="0"/>
                                          </p:stCondLst>
                                        </p:cTn>
                                        <p:tgtEl>
                                          <p:spTgt spid="33"/>
                                        </p:tgtEl>
                                        <p:attrNameLst>
                                          <p:attrName>style.visibility</p:attrName>
                                        </p:attrNameLst>
                                      </p:cBhvr>
                                      <p:to>
                                        <p:strVal val="visible"/>
                                      </p:to>
                                    </p:set>
                                    <p:anim calcmode="lin" valueType="num">
                                      <p:cBhvr additive="base">
                                        <p:cTn id="39" dur="500" fill="hold"/>
                                        <p:tgtEl>
                                          <p:spTgt spid="33"/>
                                        </p:tgtEl>
                                        <p:attrNameLst>
                                          <p:attrName>ppt_x</p:attrName>
                                        </p:attrNameLst>
                                      </p:cBhvr>
                                      <p:tavLst>
                                        <p:tav tm="0">
                                          <p:val>
                                            <p:strVal val="#ppt_x"/>
                                          </p:val>
                                        </p:tav>
                                        <p:tav tm="100000">
                                          <p:val>
                                            <p:strVal val="#ppt_x"/>
                                          </p:val>
                                        </p:tav>
                                      </p:tavLst>
                                    </p:anim>
                                    <p:anim calcmode="lin" valueType="num">
                                      <p:cBhvr additive="base">
                                        <p:cTn id="40" dur="500" fill="hold"/>
                                        <p:tgtEl>
                                          <p:spTgt spid="33"/>
                                        </p:tgtEl>
                                        <p:attrNameLst>
                                          <p:attrName>ppt_y</p:attrName>
                                        </p:attrNameLst>
                                      </p:cBhvr>
                                      <p:tavLst>
                                        <p:tav tm="0">
                                          <p:val>
                                            <p:strVal val="1+#ppt_h/2"/>
                                          </p:val>
                                        </p:tav>
                                        <p:tav tm="100000">
                                          <p:val>
                                            <p:strVal val="#ppt_y"/>
                                          </p:val>
                                        </p:tav>
                                      </p:tavLst>
                                    </p:anim>
                                  </p:childTnLst>
                                </p:cTn>
                              </p:par>
                              <p:par>
                                <p:cTn id="41" presetID="2" presetClass="entr" presetSubtype="4" dur="500" fill="hold" grpId="0" nodeType="withEffect">
                                  <p:stCondLst>
                                    <p:cond delay="0"/>
                                  </p:stCondLst>
                                  <p:childTnLst>
                                    <p:set>
                                      <p:cBhvr>
                                        <p:cTn id="42" dur="1" fill="hold">
                                          <p:stCondLst>
                                            <p:cond delay="0"/>
                                          </p:stCondLst>
                                        </p:cTn>
                                        <p:tgtEl>
                                          <p:spTgt spid="34"/>
                                        </p:tgtEl>
                                        <p:attrNameLst>
                                          <p:attrName>style.visibility</p:attrName>
                                        </p:attrNameLst>
                                      </p:cBhvr>
                                      <p:to>
                                        <p:strVal val="visible"/>
                                      </p:to>
                                    </p:set>
                                    <p:anim calcmode="lin" valueType="num">
                                      <p:cBhvr additive="base">
                                        <p:cTn id="43" dur="500" fill="hold"/>
                                        <p:tgtEl>
                                          <p:spTgt spid="34"/>
                                        </p:tgtEl>
                                        <p:attrNameLst>
                                          <p:attrName>ppt_x</p:attrName>
                                        </p:attrNameLst>
                                      </p:cBhvr>
                                      <p:tavLst>
                                        <p:tav tm="0">
                                          <p:val>
                                            <p:strVal val="#ppt_x"/>
                                          </p:val>
                                        </p:tav>
                                        <p:tav tm="100000">
                                          <p:val>
                                            <p:strVal val="#ppt_x"/>
                                          </p:val>
                                        </p:tav>
                                      </p:tavLst>
                                    </p:anim>
                                    <p:anim calcmode="lin" valueType="num">
                                      <p:cBhvr additive="base">
                                        <p:cTn id="44" dur="500" fill="hold"/>
                                        <p:tgtEl>
                                          <p:spTgt spid="34"/>
                                        </p:tgtEl>
                                        <p:attrNameLst>
                                          <p:attrName>ppt_y</p:attrName>
                                        </p:attrNameLst>
                                      </p:cBhvr>
                                      <p:tavLst>
                                        <p:tav tm="0">
                                          <p:val>
                                            <p:strVal val="1+#ppt_h/2"/>
                                          </p:val>
                                        </p:tav>
                                        <p:tav tm="100000">
                                          <p:val>
                                            <p:strVal val="#ppt_y"/>
                                          </p:val>
                                        </p:tav>
                                      </p:tavLst>
                                    </p:anim>
                                  </p:childTnLst>
                                </p:cTn>
                              </p:par>
                              <p:par>
                                <p:cTn id="45" presetID="2" presetClass="entr" presetSubtype="4" dur="500" fill="hold" grpId="0" nodeType="withEffect">
                                  <p:stCondLst>
                                    <p:cond delay="0"/>
                                  </p:stCondLst>
                                  <p:childTnLst>
                                    <p:set>
                                      <p:cBhvr>
                                        <p:cTn id="46" dur="1" fill="hold">
                                          <p:stCondLst>
                                            <p:cond delay="0"/>
                                          </p:stCondLst>
                                        </p:cTn>
                                        <p:tgtEl>
                                          <p:spTgt spid="35"/>
                                        </p:tgtEl>
                                        <p:attrNameLst>
                                          <p:attrName>style.visibility</p:attrName>
                                        </p:attrNameLst>
                                      </p:cBhvr>
                                      <p:to>
                                        <p:strVal val="visible"/>
                                      </p:to>
                                    </p:set>
                                    <p:anim calcmode="lin" valueType="num">
                                      <p:cBhvr additive="base">
                                        <p:cTn id="47" dur="500" fill="hold"/>
                                        <p:tgtEl>
                                          <p:spTgt spid="35"/>
                                        </p:tgtEl>
                                        <p:attrNameLst>
                                          <p:attrName>ppt_x</p:attrName>
                                        </p:attrNameLst>
                                      </p:cBhvr>
                                      <p:tavLst>
                                        <p:tav tm="0">
                                          <p:val>
                                            <p:strVal val="#ppt_x"/>
                                          </p:val>
                                        </p:tav>
                                        <p:tav tm="100000">
                                          <p:val>
                                            <p:strVal val="#ppt_x"/>
                                          </p:val>
                                        </p:tav>
                                      </p:tavLst>
                                    </p:anim>
                                    <p:anim calcmode="lin" valueType="num">
                                      <p:cBhvr additive="base">
                                        <p:cTn id="48" dur="500" fill="hold"/>
                                        <p:tgtEl>
                                          <p:spTgt spid="35"/>
                                        </p:tgtEl>
                                        <p:attrNameLst>
                                          <p:attrName>ppt_y</p:attrName>
                                        </p:attrNameLst>
                                      </p:cBhvr>
                                      <p:tavLst>
                                        <p:tav tm="0">
                                          <p:val>
                                            <p:strVal val="1+#ppt_h/2"/>
                                          </p:val>
                                        </p:tav>
                                        <p:tav tm="100000">
                                          <p:val>
                                            <p:strVal val="#ppt_y"/>
                                          </p:val>
                                        </p:tav>
                                      </p:tavLst>
                                    </p:anim>
                                  </p:childTnLst>
                                </p:cTn>
                              </p:par>
                              <p:par>
                                <p:cTn id="49" presetID="2" presetClass="entr" presetSubtype="4" dur="500" fill="hold" nodeType="withEffect">
                                  <p:stCondLst>
                                    <p:cond delay="0"/>
                                  </p:stCondLst>
                                  <p:childTnLst>
                                    <p:set>
                                      <p:cBhvr>
                                        <p:cTn id="50" dur="1" fill="hold">
                                          <p:stCondLst>
                                            <p:cond delay="0"/>
                                          </p:stCondLst>
                                        </p:cTn>
                                        <p:tgtEl>
                                          <p:spTgt spid="36"/>
                                        </p:tgtEl>
                                        <p:attrNameLst>
                                          <p:attrName>style.visibility</p:attrName>
                                        </p:attrNameLst>
                                      </p:cBhvr>
                                      <p:to>
                                        <p:strVal val="visible"/>
                                      </p:to>
                                    </p:set>
                                    <p:anim calcmode="lin" valueType="num">
                                      <p:cBhvr additive="base">
                                        <p:cTn id="51" dur="500" fill="hold"/>
                                        <p:tgtEl>
                                          <p:spTgt spid="36"/>
                                        </p:tgtEl>
                                        <p:attrNameLst>
                                          <p:attrName>ppt_x</p:attrName>
                                        </p:attrNameLst>
                                      </p:cBhvr>
                                      <p:tavLst>
                                        <p:tav tm="0">
                                          <p:val>
                                            <p:strVal val="#ppt_x"/>
                                          </p:val>
                                        </p:tav>
                                        <p:tav tm="100000">
                                          <p:val>
                                            <p:strVal val="#ppt_x"/>
                                          </p:val>
                                        </p:tav>
                                      </p:tavLst>
                                    </p:anim>
                                    <p:anim calcmode="lin" valueType="num">
                                      <p:cBhvr additive="base">
                                        <p:cTn id="52" dur="500" fill="hold"/>
                                        <p:tgtEl>
                                          <p:spTgt spid="36"/>
                                        </p:tgtEl>
                                        <p:attrNameLst>
                                          <p:attrName>ppt_y</p:attrName>
                                        </p:attrNameLst>
                                      </p:cBhvr>
                                      <p:tavLst>
                                        <p:tav tm="0">
                                          <p:val>
                                            <p:strVal val="1+#ppt_h/2"/>
                                          </p:val>
                                        </p:tav>
                                        <p:tav tm="100000">
                                          <p:val>
                                            <p:strVal val="#ppt_y"/>
                                          </p:val>
                                        </p:tav>
                                      </p:tavLst>
                                    </p:anim>
                                  </p:childTnLst>
                                </p:cTn>
                              </p:par>
                              <p:par>
                                <p:cTn id="53" presetID="2" presetClass="entr" presetSubtype="4" dur="500" fill="hold" grpId="0" nodeType="withEffect">
                                  <p:stCondLst>
                                    <p:cond delay="0"/>
                                  </p:stCondLst>
                                  <p:childTnLst>
                                    <p:set>
                                      <p:cBhvr>
                                        <p:cTn id="54" dur="1" fill="hold">
                                          <p:stCondLst>
                                            <p:cond delay="0"/>
                                          </p:stCondLst>
                                        </p:cTn>
                                        <p:tgtEl>
                                          <p:spTgt spid="39"/>
                                        </p:tgtEl>
                                        <p:attrNameLst>
                                          <p:attrName>style.visibility</p:attrName>
                                        </p:attrNameLst>
                                      </p:cBhvr>
                                      <p:to>
                                        <p:strVal val="visible"/>
                                      </p:to>
                                    </p:set>
                                    <p:anim calcmode="lin" valueType="num">
                                      <p:cBhvr additive="base">
                                        <p:cTn id="55" dur="500" fill="hold"/>
                                        <p:tgtEl>
                                          <p:spTgt spid="39"/>
                                        </p:tgtEl>
                                        <p:attrNameLst>
                                          <p:attrName>ppt_x</p:attrName>
                                        </p:attrNameLst>
                                      </p:cBhvr>
                                      <p:tavLst>
                                        <p:tav tm="0">
                                          <p:val>
                                            <p:strVal val="#ppt_x"/>
                                          </p:val>
                                        </p:tav>
                                        <p:tav tm="100000">
                                          <p:val>
                                            <p:strVal val="#ppt_x"/>
                                          </p:val>
                                        </p:tav>
                                      </p:tavLst>
                                    </p:anim>
                                    <p:anim calcmode="lin" valueType="num">
                                      <p:cBhvr additive="base">
                                        <p:cTn id="56" dur="500" fill="hold"/>
                                        <p:tgtEl>
                                          <p:spTgt spid="39"/>
                                        </p:tgtEl>
                                        <p:attrNameLst>
                                          <p:attrName>ppt_y</p:attrName>
                                        </p:attrNameLst>
                                      </p:cBhvr>
                                      <p:tavLst>
                                        <p:tav tm="0">
                                          <p:val>
                                            <p:strVal val="1+#ppt_h/2"/>
                                          </p:val>
                                        </p:tav>
                                        <p:tav tm="100000">
                                          <p:val>
                                            <p:strVal val="#ppt_y"/>
                                          </p:val>
                                        </p:tav>
                                      </p:tavLst>
                                    </p:anim>
                                  </p:childTnLst>
                                </p:cTn>
                              </p:par>
                              <p:par>
                                <p:cTn id="57" presetID="2" presetClass="entr" presetSubtype="4" dur="500" fill="hold" grpId="0" nodeType="withEffect">
                                  <p:stCondLst>
                                    <p:cond delay="0"/>
                                  </p:stCondLst>
                                  <p:childTnLst>
                                    <p:set>
                                      <p:cBhvr>
                                        <p:cTn id="58" dur="1" fill="hold">
                                          <p:stCondLst>
                                            <p:cond delay="0"/>
                                          </p:stCondLst>
                                        </p:cTn>
                                        <p:tgtEl>
                                          <p:spTgt spid="18"/>
                                        </p:tgtEl>
                                        <p:attrNameLst>
                                          <p:attrName>style.visibility</p:attrName>
                                        </p:attrNameLst>
                                      </p:cBhvr>
                                      <p:to>
                                        <p:strVal val="visible"/>
                                      </p:to>
                                    </p:set>
                                    <p:anim calcmode="lin" valueType="num">
                                      <p:cBhvr additive="base">
                                        <p:cTn id="59" dur="500" fill="hold"/>
                                        <p:tgtEl>
                                          <p:spTgt spid="18"/>
                                        </p:tgtEl>
                                        <p:attrNameLst>
                                          <p:attrName>ppt_x</p:attrName>
                                        </p:attrNameLst>
                                      </p:cBhvr>
                                      <p:tavLst>
                                        <p:tav tm="0">
                                          <p:val>
                                            <p:strVal val="#ppt_x"/>
                                          </p:val>
                                        </p:tav>
                                        <p:tav tm="100000">
                                          <p:val>
                                            <p:strVal val="#ppt_x"/>
                                          </p:val>
                                        </p:tav>
                                      </p:tavLst>
                                    </p:anim>
                                    <p:anim calcmode="lin" valueType="num">
                                      <p:cBhvr additive="base">
                                        <p:cTn id="60" dur="500" fill="hold"/>
                                        <p:tgtEl>
                                          <p:spTgt spid="18"/>
                                        </p:tgtEl>
                                        <p:attrNameLst>
                                          <p:attrName>ppt_y</p:attrName>
                                        </p:attrNameLst>
                                      </p:cBhvr>
                                      <p:tavLst>
                                        <p:tav tm="0">
                                          <p:val>
                                            <p:strVal val="1+#ppt_h/2"/>
                                          </p:val>
                                        </p:tav>
                                        <p:tav tm="100000">
                                          <p:val>
                                            <p:strVal val="#ppt_y"/>
                                          </p:val>
                                        </p:tav>
                                      </p:tavLst>
                                    </p:anim>
                                  </p:childTnLst>
                                </p:cTn>
                              </p:par>
                              <p:par>
                                <p:cTn id="61" presetID="2" presetClass="entr" presetSubtype="4" dur="500" fill="hold" grpId="0" nodeType="withEffect">
                                  <p:stCondLst>
                                    <p:cond delay="0"/>
                                  </p:stCondLst>
                                  <p:childTnLst>
                                    <p:set>
                                      <p:cBhvr>
                                        <p:cTn id="62" dur="1" fill="hold">
                                          <p:stCondLst>
                                            <p:cond delay="0"/>
                                          </p:stCondLst>
                                        </p:cTn>
                                        <p:tgtEl>
                                          <p:spTgt spid="59"/>
                                        </p:tgtEl>
                                        <p:attrNameLst>
                                          <p:attrName>style.visibility</p:attrName>
                                        </p:attrNameLst>
                                      </p:cBhvr>
                                      <p:to>
                                        <p:strVal val="visible"/>
                                      </p:to>
                                    </p:set>
                                    <p:anim calcmode="lin" valueType="num">
                                      <p:cBhvr additive="base">
                                        <p:cTn id="63" dur="500" fill="hold"/>
                                        <p:tgtEl>
                                          <p:spTgt spid="59"/>
                                        </p:tgtEl>
                                        <p:attrNameLst>
                                          <p:attrName>ppt_x</p:attrName>
                                        </p:attrNameLst>
                                      </p:cBhvr>
                                      <p:tavLst>
                                        <p:tav tm="0">
                                          <p:val>
                                            <p:strVal val="#ppt_x"/>
                                          </p:val>
                                        </p:tav>
                                        <p:tav tm="100000">
                                          <p:val>
                                            <p:strVal val="#ppt_x"/>
                                          </p:val>
                                        </p:tav>
                                      </p:tavLst>
                                    </p:anim>
                                    <p:anim calcmode="lin" valueType="num">
                                      <p:cBhvr additive="base">
                                        <p:cTn id="64" dur="500" fill="hold"/>
                                        <p:tgtEl>
                                          <p:spTgt spid="59"/>
                                        </p:tgtEl>
                                        <p:attrNameLst>
                                          <p:attrName>ppt_y</p:attrName>
                                        </p:attrNameLst>
                                      </p:cBhvr>
                                      <p:tavLst>
                                        <p:tav tm="0">
                                          <p:val>
                                            <p:strVal val="1+#ppt_h/2"/>
                                          </p:val>
                                        </p:tav>
                                        <p:tav tm="100000">
                                          <p:val>
                                            <p:strVal val="#ppt_y"/>
                                          </p:val>
                                        </p:tav>
                                      </p:tavLst>
                                    </p:anim>
                                  </p:childTnLst>
                                </p:cTn>
                              </p:par>
                              <p:par>
                                <p:cTn id="65" presetID="2" presetClass="entr" presetSubtype="4" dur="500" fill="hold" nodeType="withEffect">
                                  <p:stCondLst>
                                    <p:cond delay="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ppt_x"/>
                                          </p:val>
                                        </p:tav>
                                        <p:tav tm="100000">
                                          <p:val>
                                            <p:strVal val="#ppt_x"/>
                                          </p:val>
                                        </p:tav>
                                      </p:tavLst>
                                    </p:anim>
                                    <p:anim calcmode="lin" valueType="num">
                                      <p:cBhvr additive="base">
                                        <p:cTn id="68" dur="500" fill="hold"/>
                                        <p:tgtEl>
                                          <p:spTgt spid="19"/>
                                        </p:tgtEl>
                                        <p:attrNameLst>
                                          <p:attrName>ppt_y</p:attrName>
                                        </p:attrNameLst>
                                      </p:cBhvr>
                                      <p:tavLst>
                                        <p:tav tm="0">
                                          <p:val>
                                            <p:strVal val="1+#ppt_h/2"/>
                                          </p:val>
                                        </p:tav>
                                        <p:tav tm="100000">
                                          <p:val>
                                            <p:strVal val="#ppt_y"/>
                                          </p:val>
                                        </p:tav>
                                      </p:tavLst>
                                    </p:anim>
                                  </p:childTnLst>
                                </p:cTn>
                              </p:par>
                              <p:par>
                                <p:cTn id="69" presetID="2" presetClass="entr" presetSubtype="4" dur="500" fill="hold" grpId="0" nodeType="withEffect">
                                  <p:stCondLst>
                                    <p:cond delay="0"/>
                                  </p:stCondLst>
                                  <p:childTnLst>
                                    <p:set>
                                      <p:cBhvr>
                                        <p:cTn id="70" dur="1" fill="hold">
                                          <p:stCondLst>
                                            <p:cond delay="0"/>
                                          </p:stCondLst>
                                        </p:cTn>
                                        <p:tgtEl>
                                          <p:spTgt spid="23"/>
                                        </p:tgtEl>
                                        <p:attrNameLst>
                                          <p:attrName>style.visibility</p:attrName>
                                        </p:attrNameLst>
                                      </p:cBhvr>
                                      <p:to>
                                        <p:strVal val="visible"/>
                                      </p:to>
                                    </p:set>
                                    <p:anim calcmode="lin" valueType="num">
                                      <p:cBhvr additive="base">
                                        <p:cTn id="71" dur="500" fill="hold"/>
                                        <p:tgtEl>
                                          <p:spTgt spid="23"/>
                                        </p:tgtEl>
                                        <p:attrNameLst>
                                          <p:attrName>ppt_x</p:attrName>
                                        </p:attrNameLst>
                                      </p:cBhvr>
                                      <p:tavLst>
                                        <p:tav tm="0">
                                          <p:val>
                                            <p:strVal val="#ppt_x"/>
                                          </p:val>
                                        </p:tav>
                                        <p:tav tm="100000">
                                          <p:val>
                                            <p:strVal val="#ppt_x"/>
                                          </p:val>
                                        </p:tav>
                                      </p:tavLst>
                                    </p:anim>
                                    <p:anim calcmode="lin" valueType="num">
                                      <p:cBhvr additive="base">
                                        <p:cTn id="72" dur="500" fill="hold"/>
                                        <p:tgtEl>
                                          <p:spTgt spid="23"/>
                                        </p:tgtEl>
                                        <p:attrNameLst>
                                          <p:attrName>ppt_y</p:attrName>
                                        </p:attrNameLst>
                                      </p:cBhvr>
                                      <p:tavLst>
                                        <p:tav tm="0">
                                          <p:val>
                                            <p:strVal val="1+#ppt_h/2"/>
                                          </p:val>
                                        </p:tav>
                                        <p:tav tm="100000">
                                          <p:val>
                                            <p:strVal val="#ppt_y"/>
                                          </p:val>
                                        </p:tav>
                                      </p:tavLst>
                                    </p:anim>
                                  </p:childTnLst>
                                </p:cTn>
                              </p:par>
                              <p:par>
                                <p:cTn id="73" presetID="2" presetClass="entr" presetSubtype="4" dur="500" fill="hold" grpId="0" nodeType="withEffect">
                                  <p:stCondLst>
                                    <p:cond delay="0"/>
                                  </p:stCondLst>
                                  <p:childTnLst>
                                    <p:set>
                                      <p:cBhvr>
                                        <p:cTn id="74" dur="1" fill="hold">
                                          <p:stCondLst>
                                            <p:cond delay="0"/>
                                          </p:stCondLst>
                                        </p:cTn>
                                        <p:tgtEl>
                                          <p:spTgt spid="24"/>
                                        </p:tgtEl>
                                        <p:attrNameLst>
                                          <p:attrName>style.visibility</p:attrName>
                                        </p:attrNameLst>
                                      </p:cBhvr>
                                      <p:to>
                                        <p:strVal val="visible"/>
                                      </p:to>
                                    </p:set>
                                    <p:anim calcmode="lin" valueType="num">
                                      <p:cBhvr additive="base">
                                        <p:cTn id="75" dur="500" fill="hold"/>
                                        <p:tgtEl>
                                          <p:spTgt spid="24"/>
                                        </p:tgtEl>
                                        <p:attrNameLst>
                                          <p:attrName>ppt_x</p:attrName>
                                        </p:attrNameLst>
                                      </p:cBhvr>
                                      <p:tavLst>
                                        <p:tav tm="0">
                                          <p:val>
                                            <p:strVal val="#ppt_x"/>
                                          </p:val>
                                        </p:tav>
                                        <p:tav tm="100000">
                                          <p:val>
                                            <p:strVal val="#ppt_x"/>
                                          </p:val>
                                        </p:tav>
                                      </p:tavLst>
                                    </p:anim>
                                    <p:anim calcmode="lin" valueType="num">
                                      <p:cBhvr additive="base">
                                        <p:cTn id="76" dur="500" fill="hold"/>
                                        <p:tgtEl>
                                          <p:spTgt spid="24"/>
                                        </p:tgtEl>
                                        <p:attrNameLst>
                                          <p:attrName>ppt_y</p:attrName>
                                        </p:attrNameLst>
                                      </p:cBhvr>
                                      <p:tavLst>
                                        <p:tav tm="0">
                                          <p:val>
                                            <p:strVal val="1+#ppt_h/2"/>
                                          </p:val>
                                        </p:tav>
                                        <p:tav tm="100000">
                                          <p:val>
                                            <p:strVal val="#ppt_y"/>
                                          </p:val>
                                        </p:tav>
                                      </p:tavLst>
                                    </p:anim>
                                  </p:childTnLst>
                                </p:cTn>
                              </p:par>
                              <p:par>
                                <p:cTn id="77" presetID="2" presetClass="entr" presetSubtype="4" dur="500" fill="hold" grpId="0" nodeType="with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ppt_x"/>
                                          </p:val>
                                        </p:tav>
                                        <p:tav tm="100000">
                                          <p:val>
                                            <p:strVal val="#ppt_x"/>
                                          </p:val>
                                        </p:tav>
                                      </p:tavLst>
                                    </p:anim>
                                    <p:anim calcmode="lin" valueType="num">
                                      <p:cBhvr additive="base">
                                        <p:cTn id="80" dur="500" fill="hold"/>
                                        <p:tgtEl>
                                          <p:spTgt spid="25"/>
                                        </p:tgtEl>
                                        <p:attrNameLst>
                                          <p:attrName>ppt_y</p:attrName>
                                        </p:attrNameLst>
                                      </p:cBhvr>
                                      <p:tavLst>
                                        <p:tav tm="0">
                                          <p:val>
                                            <p:strVal val="1+#ppt_h/2"/>
                                          </p:val>
                                        </p:tav>
                                        <p:tav tm="100000">
                                          <p:val>
                                            <p:strVal val="#ppt_y"/>
                                          </p:val>
                                        </p:tav>
                                      </p:tavLst>
                                    </p:anim>
                                  </p:childTnLst>
                                </p:cTn>
                              </p:par>
                              <p:par>
                                <p:cTn id="81" presetID="2" presetClass="entr" presetSubtype="4" dur="500" fill="hold" nodeType="withEffect">
                                  <p:stCondLst>
                                    <p:cond delay="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500" fill="hold"/>
                                        <p:tgtEl>
                                          <p:spTgt spid="26"/>
                                        </p:tgtEl>
                                        <p:attrNameLst>
                                          <p:attrName>ppt_x</p:attrName>
                                        </p:attrNameLst>
                                      </p:cBhvr>
                                      <p:tavLst>
                                        <p:tav tm="0">
                                          <p:val>
                                            <p:strVal val="#ppt_x"/>
                                          </p:val>
                                        </p:tav>
                                        <p:tav tm="100000">
                                          <p:val>
                                            <p:strVal val="#ppt_x"/>
                                          </p:val>
                                        </p:tav>
                                      </p:tavLst>
                                    </p:anim>
                                    <p:anim calcmode="lin" valueType="num">
                                      <p:cBhvr additive="base">
                                        <p:cTn id="84" dur="500" fill="hold"/>
                                        <p:tgtEl>
                                          <p:spTgt spid="26"/>
                                        </p:tgtEl>
                                        <p:attrNameLst>
                                          <p:attrName>ppt_y</p:attrName>
                                        </p:attrNameLst>
                                      </p:cBhvr>
                                      <p:tavLst>
                                        <p:tav tm="0">
                                          <p:val>
                                            <p:strVal val="1+#ppt_h/2"/>
                                          </p:val>
                                        </p:tav>
                                        <p:tav tm="100000">
                                          <p:val>
                                            <p:strVal val="#ppt_y"/>
                                          </p:val>
                                        </p:tav>
                                      </p:tavLst>
                                    </p:anim>
                                  </p:childTnLst>
                                </p:cTn>
                              </p:par>
                              <p:par>
                                <p:cTn id="85" presetID="2" presetClass="entr" presetSubtype="4" dur="500" fill="hold" grpId="0" nodeType="withEffect">
                                  <p:stCondLst>
                                    <p:cond delay="0"/>
                                  </p:stCondLst>
                                  <p:childTnLst>
                                    <p:set>
                                      <p:cBhvr>
                                        <p:cTn id="86" dur="1" fill="hold">
                                          <p:stCondLst>
                                            <p:cond delay="0"/>
                                          </p:stCondLst>
                                        </p:cTn>
                                        <p:tgtEl>
                                          <p:spTgt spid="29"/>
                                        </p:tgtEl>
                                        <p:attrNameLst>
                                          <p:attrName>style.visibility</p:attrName>
                                        </p:attrNameLst>
                                      </p:cBhvr>
                                      <p:to>
                                        <p:strVal val="visible"/>
                                      </p:to>
                                    </p:set>
                                    <p:anim calcmode="lin" valueType="num">
                                      <p:cBhvr additive="base">
                                        <p:cTn id="87" dur="500" fill="hold"/>
                                        <p:tgtEl>
                                          <p:spTgt spid="29"/>
                                        </p:tgtEl>
                                        <p:attrNameLst>
                                          <p:attrName>ppt_x</p:attrName>
                                        </p:attrNameLst>
                                      </p:cBhvr>
                                      <p:tavLst>
                                        <p:tav tm="0">
                                          <p:val>
                                            <p:strVal val="#ppt_x"/>
                                          </p:val>
                                        </p:tav>
                                        <p:tav tm="100000">
                                          <p:val>
                                            <p:strVal val="#ppt_x"/>
                                          </p:val>
                                        </p:tav>
                                      </p:tavLst>
                                    </p:anim>
                                    <p:anim calcmode="lin" valueType="num">
                                      <p:cBhvr additive="base">
                                        <p:cTn id="88" dur="500" fill="hold"/>
                                        <p:tgtEl>
                                          <p:spTgt spid="29"/>
                                        </p:tgtEl>
                                        <p:attrNameLst>
                                          <p:attrName>ppt_y</p:attrName>
                                        </p:attrNameLst>
                                      </p:cBhvr>
                                      <p:tavLst>
                                        <p:tav tm="0">
                                          <p:val>
                                            <p:strVal val="1+#ppt_h/2"/>
                                          </p:val>
                                        </p:tav>
                                        <p:tav tm="100000">
                                          <p:val>
                                            <p:strVal val="#ppt_y"/>
                                          </p:val>
                                        </p:tav>
                                      </p:tavLst>
                                    </p:anim>
                                  </p:childTnLst>
                                </p:cTn>
                              </p:par>
                              <p:par>
                                <p:cTn id="89" presetID="2" presetClass="entr" presetSubtype="4" dur="500" fill="hold" grpId="0" nodeType="withEffect">
                                  <p:stCondLst>
                                    <p:cond delay="0"/>
                                  </p:stCondLst>
                                  <p:childTnLst>
                                    <p:set>
                                      <p:cBhvr>
                                        <p:cTn id="90" dur="1" fill="hold">
                                          <p:stCondLst>
                                            <p:cond delay="0"/>
                                          </p:stCondLst>
                                        </p:cTn>
                                        <p:tgtEl>
                                          <p:spTgt spid="40"/>
                                        </p:tgtEl>
                                        <p:attrNameLst>
                                          <p:attrName>style.visibility</p:attrName>
                                        </p:attrNameLst>
                                      </p:cBhvr>
                                      <p:to>
                                        <p:strVal val="visible"/>
                                      </p:to>
                                    </p:set>
                                    <p:anim calcmode="lin" valueType="num">
                                      <p:cBhvr additive="base">
                                        <p:cTn id="91" dur="500" fill="hold"/>
                                        <p:tgtEl>
                                          <p:spTgt spid="40"/>
                                        </p:tgtEl>
                                        <p:attrNameLst>
                                          <p:attrName>ppt_x</p:attrName>
                                        </p:attrNameLst>
                                      </p:cBhvr>
                                      <p:tavLst>
                                        <p:tav tm="0">
                                          <p:val>
                                            <p:strVal val="#ppt_x"/>
                                          </p:val>
                                        </p:tav>
                                        <p:tav tm="100000">
                                          <p:val>
                                            <p:strVal val="#ppt_x"/>
                                          </p:val>
                                        </p:tav>
                                      </p:tavLst>
                                    </p:anim>
                                    <p:anim calcmode="lin" valueType="num">
                                      <p:cBhvr additive="base">
                                        <p:cTn id="92" dur="500" fill="hold"/>
                                        <p:tgtEl>
                                          <p:spTgt spid="40"/>
                                        </p:tgtEl>
                                        <p:attrNameLst>
                                          <p:attrName>ppt_y</p:attrName>
                                        </p:attrNameLst>
                                      </p:cBhvr>
                                      <p:tavLst>
                                        <p:tav tm="0">
                                          <p:val>
                                            <p:strVal val="1+#ppt_h/2"/>
                                          </p:val>
                                        </p:tav>
                                        <p:tav tm="100000">
                                          <p:val>
                                            <p:strVal val="#ppt_y"/>
                                          </p:val>
                                        </p:tav>
                                      </p:tavLst>
                                    </p:anim>
                                  </p:childTnLst>
                                </p:cTn>
                              </p:par>
                              <p:par>
                                <p:cTn id="93" presetID="2" presetClass="entr" presetSubtype="4" dur="500" fill="hold" grpId="0" nodeType="withEffect">
                                  <p:stCondLst>
                                    <p:cond delay="0"/>
                                  </p:stCondLst>
                                  <p:childTnLst>
                                    <p:set>
                                      <p:cBhvr>
                                        <p:cTn id="94" dur="1" fill="hold">
                                          <p:stCondLst>
                                            <p:cond delay="0"/>
                                          </p:stCondLst>
                                        </p:cTn>
                                        <p:tgtEl>
                                          <p:spTgt spid="43"/>
                                        </p:tgtEl>
                                        <p:attrNameLst>
                                          <p:attrName>style.visibility</p:attrName>
                                        </p:attrNameLst>
                                      </p:cBhvr>
                                      <p:to>
                                        <p:strVal val="visible"/>
                                      </p:to>
                                    </p:set>
                                    <p:anim calcmode="lin" valueType="num">
                                      <p:cBhvr additive="base">
                                        <p:cTn id="95" dur="500" fill="hold"/>
                                        <p:tgtEl>
                                          <p:spTgt spid="43"/>
                                        </p:tgtEl>
                                        <p:attrNameLst>
                                          <p:attrName>ppt_x</p:attrName>
                                        </p:attrNameLst>
                                      </p:cBhvr>
                                      <p:tavLst>
                                        <p:tav tm="0">
                                          <p:val>
                                            <p:strVal val="#ppt_x"/>
                                          </p:val>
                                        </p:tav>
                                        <p:tav tm="100000">
                                          <p:val>
                                            <p:strVal val="#ppt_x"/>
                                          </p:val>
                                        </p:tav>
                                      </p:tavLst>
                                    </p:anim>
                                    <p:anim calcmode="lin" valueType="num">
                                      <p:cBhvr additive="base">
                                        <p:cTn id="96"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4" grpId="0"/>
      <p:bldP spid="45" grpId="0"/>
      <p:bldP spid="46" grpId="0"/>
      <p:bldP spid="33" grpId="0"/>
      <p:bldP spid="34" grpId="0"/>
      <p:bldP spid="35" grpId="0"/>
      <p:bldP spid="39" grpId="0"/>
      <p:bldP spid="18" grpId="0"/>
      <p:bldP spid="59" grpId="0"/>
      <p:bldP spid="23" grpId="0"/>
      <p:bldP spid="24" grpId="0"/>
      <p:bldP spid="25" grpId="0"/>
      <p:bldP spid="29" grpId="0"/>
      <p:bldP spid="40" grpId="0"/>
      <p:bldP spid="4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pic>
        <p:nvPicPr>
          <p:cNvPr id="6" name="图片 5" descr="党建7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0"/>
            <a:ext cx="4826000" cy="2097405"/>
          </a:xfrm>
          <a:prstGeom prst="rect">
            <a:avLst/>
          </a:prstGeom>
        </p:spPr>
      </p:pic>
      <p:pic>
        <p:nvPicPr>
          <p:cNvPr id="7" name="图片 6" descr="党建76"/>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grpSp>
        <p:nvGrpSpPr>
          <p:cNvPr id="49" name="Gloria5"/>
          <p:cNvGrpSpPr/>
          <p:nvPr/>
        </p:nvGrpSpPr>
        <p:grpSpPr>
          <a:xfrm>
            <a:off x="5412348" y="1058749"/>
            <a:ext cx="1366648" cy="1366646"/>
            <a:chExt cx="784512" cy="784512"/>
          </a:xfrm>
        </p:grpSpPr>
        <p:sp>
          <p:nvSpPr>
            <p:cNvPr id="50" name="Gloria5-1"/>
            <p:cNvSpPr>
              <a:spLocks noChangeArrowheads="1"/>
            </p:cNvSpPr>
            <p:nvPr>
              <p:custDataLst>
                <p:tags r:id="rId6"/>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51" name="Gloria5-2"/>
            <p:cNvSpPr>
              <a:spLocks noChangeArrowheads="1"/>
            </p:cNvSpPr>
            <p:nvPr>
              <p:custDataLst>
                <p:tags r:id="rId7"/>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sp>
        <p:nvSpPr>
          <p:cNvPr id="52" name="Gloria6"/>
          <p:cNvSpPr>
            <a:spLocks noChangeArrowheads="1"/>
          </p:cNvSpPr>
          <p:nvPr/>
        </p:nvSpPr>
        <p:spPr bwMode="auto">
          <a:xfrm>
            <a:off x="4776105" y="2525009"/>
            <a:ext cx="263913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2800" b="1">
                <a:solidFill>
                  <a:srgbClr val="FF3300"/>
                </a:solidFill>
                <a:effectLst/>
                <a:latin typeface="阿里巴巴普惠体"/>
                <a:ea typeface="阿里巴巴普惠体"/>
                <a:cs typeface="阿里巴巴普惠体" panose="00020600040101010101" charset="-122"/>
                <a:sym typeface="阿里巴巴普惠体"/>
              </a:rPr>
              <a:t>PART 01</a:t>
            </a:r>
          </a:p>
        </p:txBody>
      </p:sp>
      <p:grpSp>
        <p:nvGrpSpPr>
          <p:cNvPr id="55" name="Gloria9"/>
          <p:cNvGrpSpPr/>
          <p:nvPr/>
        </p:nvGrpSpPr>
        <p:grpSpPr>
          <a:xfrm>
            <a:off x="3643597" y="2791909"/>
            <a:ext cx="4904149" cy="0"/>
            <a:chOff x="3637264" y="3240854"/>
            <a:chExt cx="4904149" cy="0"/>
          </a:xfrm>
        </p:grpSpPr>
        <p:cxnSp>
          <p:nvCxnSpPr>
            <p:cNvPr id="56" name="Gloria9-1"/>
            <p:cNvCxnSpPr/>
            <p:nvPr>
              <p:custDataLst>
                <p:tags r:id="rId8"/>
              </p:custDataLst>
            </p:nvPr>
          </p:nvCxnSpPr>
          <p:spPr>
            <a:xfrm flipH="1">
              <a:off x="3637264"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cxnSp>
          <p:nvCxnSpPr>
            <p:cNvPr id="57" name="Gloria9-2"/>
            <p:cNvCxnSpPr/>
            <p:nvPr>
              <p:custDataLst>
                <p:tags r:id="rId9"/>
              </p:custDataLst>
            </p:nvPr>
          </p:nvCxnSpPr>
          <p:spPr>
            <a:xfrm>
              <a:off x="6960096"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grpSp>
      <p:sp>
        <p:nvSpPr>
          <p:cNvPr id="58" name="redpptx.comRectangle 51"/>
          <p:cNvSpPr/>
          <p:nvPr/>
        </p:nvSpPr>
        <p:spPr>
          <a:xfrm>
            <a:off x="1554469" y="3146075"/>
            <a:ext cx="9082405" cy="17532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ct val="0"/>
              </a:spcAft>
              <a:buClrTx/>
              <a:buSzTx/>
              <a:buFontTx/>
              <a:defRPr/>
            </a:pPr>
            <a:r>
              <a:rPr lang="zh-CN" altLang="en-US" sz="54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“一带一路”是合作共赢的“和平之路”</a:t>
            </a:r>
          </a:p>
        </p:txBody>
      </p:sp>
      <p:pic>
        <p:nvPicPr>
          <p:cNvPr id="60" name="图片 59" descr="党建76"/>
          <p:cNvPicPr>
            <a:picLocks noChangeAspect="1"/>
          </p:cNvPicPr>
          <p:nvPr>
            <p:custDataLst>
              <p:tags r:id="rId11"/>
            </p:custDataLst>
          </p:nvPr>
        </p:nvPicPr>
        <p:blipFill>
          <a:blip r:embed="rId10">
            <a:extLst>
              <a:ext uri="{28A0092B-C50C-407E-A947-70E740481C1C}">
                <a14:useLocalDpi xmlns:a14="http://schemas.microsoft.com/office/drawing/2010/main"/>
              </a:ext>
            </a:extLst>
          </a:blip>
          <a:stretch>
            <a:fillRect/>
          </a:stretch>
        </p:blipFill>
        <p:spPr>
          <a:xfrm>
            <a:off x="1638935" y="4194810"/>
            <a:ext cx="1873250" cy="1020445"/>
          </a:xfrm>
          <a:prstGeom prst="rect">
            <a:avLst/>
          </a:prstGeom>
        </p:spPr>
      </p:pic>
    </p:spTree>
    <p:custDataLst>
      <p:tags r:id="rId12"/>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500" fill="hold"/>
                                        <p:tgtEl>
                                          <p:spTgt spid="49"/>
                                        </p:tgtEl>
                                        <p:attrNameLst>
                                          <p:attrName>ppt_w</p:attrName>
                                        </p:attrNameLst>
                                      </p:cBhvr>
                                      <p:tavLst>
                                        <p:tav tm="0">
                                          <p:val>
                                            <p:fltVal val="0"/>
                                          </p:val>
                                        </p:tav>
                                        <p:tav tm="100000">
                                          <p:val>
                                            <p:strVal val="#ppt_w"/>
                                          </p:val>
                                        </p:tav>
                                      </p:tavLst>
                                    </p:anim>
                                    <p:anim calcmode="lin" valueType="num">
                                      <p:cBhvr>
                                        <p:cTn id="8" dur="500" fill="hold"/>
                                        <p:tgtEl>
                                          <p:spTgt spid="49"/>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anim calcmode="lin" valueType="num">
                                      <p:cBhvr>
                                        <p:cTn id="11" dur="500" fill="hold"/>
                                        <p:tgtEl>
                                          <p:spTgt spid="52"/>
                                        </p:tgtEl>
                                        <p:attrNameLst>
                                          <p:attrName>ppt_w</p:attrName>
                                        </p:attrNameLst>
                                      </p:cBhvr>
                                      <p:tavLst>
                                        <p:tav tm="0">
                                          <p:val>
                                            <p:fltVal val="0"/>
                                          </p:val>
                                        </p:tav>
                                        <p:tav tm="100000">
                                          <p:val>
                                            <p:strVal val="#ppt_w"/>
                                          </p:val>
                                        </p:tav>
                                      </p:tavLst>
                                    </p:anim>
                                    <p:anim calcmode="lin" valueType="num">
                                      <p:cBhvr>
                                        <p:cTn id="12" dur="500" fill="hold"/>
                                        <p:tgtEl>
                                          <p:spTgt spid="5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0"/>
                                  </p:stCondLst>
                                  <p:childTnLst>
                                    <p:set>
                                      <p:cBhvr>
                                        <p:cTn id="14" dur="1" fill="hold">
                                          <p:stCondLst>
                                            <p:cond delay="0"/>
                                          </p:stCondLst>
                                        </p:cTn>
                                        <p:tgtEl>
                                          <p:spTgt spid="55"/>
                                        </p:tgtEl>
                                        <p:attrNameLst>
                                          <p:attrName>style.visibility</p:attrName>
                                        </p:attrNameLst>
                                      </p:cBhvr>
                                      <p:to>
                                        <p:strVal val="visible"/>
                                      </p:to>
                                    </p:set>
                                    <p:anim calcmode="lin" valueType="num">
                                      <p:cBhvr>
                                        <p:cTn id="15" dur="500" fill="hold"/>
                                        <p:tgtEl>
                                          <p:spTgt spid="55"/>
                                        </p:tgtEl>
                                        <p:attrNameLst>
                                          <p:attrName>ppt_w</p:attrName>
                                        </p:attrNameLst>
                                      </p:cBhvr>
                                      <p:tavLst>
                                        <p:tav tm="0">
                                          <p:val>
                                            <p:fltVal val="0"/>
                                          </p:val>
                                        </p:tav>
                                        <p:tav tm="100000">
                                          <p:val>
                                            <p:strVal val="#ppt_w"/>
                                          </p:val>
                                        </p:tav>
                                      </p:tavLst>
                                    </p:anim>
                                    <p:anim calcmode="lin" valueType="num">
                                      <p:cBhvr>
                                        <p:cTn id="16" dur="500" fill="hold"/>
                                        <p:tgtEl>
                                          <p:spTgt spid="55"/>
                                        </p:tgtEl>
                                        <p:attrNameLst>
                                          <p:attrName>ppt_h</p:attrName>
                                        </p:attrNameLst>
                                      </p:cBhvr>
                                      <p:tavLst>
                                        <p:tav tm="0">
                                          <p:val>
                                            <p:fltVal val="0"/>
                                          </p:val>
                                        </p:tav>
                                        <p:tav tm="100000">
                                          <p:val>
                                            <p:strVal val="#ppt_h"/>
                                          </p:val>
                                        </p:tav>
                                      </p:tavLst>
                                    </p:anim>
                                  </p:childTnLst>
                                </p:cTn>
                              </p:par>
                              <p:par>
                                <p:cTn id="17" presetID="23" presetClass="entr" presetSubtype="16" dur="500" fill="hold" grpId="0" nodeType="withEffect">
                                  <p:stCondLst>
                                    <p:cond delay="0"/>
                                  </p:stCondLst>
                                  <p:childTnLst>
                                    <p:set>
                                      <p:cBhvr>
                                        <p:cTn id="18" dur="1" fill="hold">
                                          <p:stCondLst>
                                            <p:cond delay="0"/>
                                          </p:stCondLst>
                                        </p:cTn>
                                        <p:tgtEl>
                                          <p:spTgt spid="58"/>
                                        </p:tgtEl>
                                        <p:attrNameLst>
                                          <p:attrName>style.visibility</p:attrName>
                                        </p:attrNameLst>
                                      </p:cBhvr>
                                      <p:to>
                                        <p:strVal val="visible"/>
                                      </p:to>
                                    </p:set>
                                    <p:anim calcmode="lin" valueType="num">
                                      <p:cBhvr>
                                        <p:cTn id="19" dur="500" fill="hold"/>
                                        <p:tgtEl>
                                          <p:spTgt spid="58"/>
                                        </p:tgtEl>
                                        <p:attrNameLst>
                                          <p:attrName>ppt_w</p:attrName>
                                        </p:attrNameLst>
                                      </p:cBhvr>
                                      <p:tavLst>
                                        <p:tav tm="0">
                                          <p:val>
                                            <p:fltVal val="0"/>
                                          </p:val>
                                        </p:tav>
                                        <p:tav tm="100000">
                                          <p:val>
                                            <p:strVal val="#ppt_w"/>
                                          </p:val>
                                        </p:tav>
                                      </p:tavLst>
                                    </p:anim>
                                    <p:anim calcmode="lin" valueType="num">
                                      <p:cBhvr>
                                        <p:cTn id="20" dur="500" fill="hold"/>
                                        <p:tgtEl>
                                          <p:spTgt spid="5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“一带一路”是合作共赢的“和平之路”</a:t>
            </a:r>
          </a:p>
        </p:txBody>
      </p:sp>
      <p:sp>
        <p:nvSpPr>
          <p:cNvPr id="11" name="矩形: 圆角 9"/>
          <p:cNvSpPr/>
          <p:nvPr/>
        </p:nvSpPr>
        <p:spPr>
          <a:xfrm>
            <a:off x="732155" y="1005205"/>
            <a:ext cx="10155555" cy="2565400"/>
          </a:xfrm>
          <a:prstGeom prst="roundRect">
            <a:avLst>
              <a:gd name="adj" fmla="val 5431"/>
            </a:avLst>
          </a:prstGeom>
          <a:gradFill>
            <a:gsLst>
              <a:gs pos="33000">
                <a:schemeClr val="bg1">
                  <a:alpha val="0"/>
                </a:schemeClr>
              </a:gs>
              <a:gs pos="100000">
                <a:srgbClr val="C90800">
                  <a:alpha val="0"/>
                </a:srgbClr>
              </a:gs>
            </a:gsLst>
            <a:lin ang="0" scaled="1"/>
          </a:gradFill>
          <a:ln>
            <a:gradFill flip="none" rotWithShape="1">
              <a:gsLst>
                <a:gs pos="26000">
                  <a:srgbClr val="C90800"/>
                </a:gs>
                <a:gs pos="100000">
                  <a:srgbClr val="FF3300">
                    <a:alpha val="0"/>
                  </a:srgb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sp>
        <p:nvSpPr>
          <p:cNvPr id="30" name="箭头: 五边形 29"/>
          <p:cNvSpPr/>
          <p:nvPr/>
        </p:nvSpPr>
        <p:spPr>
          <a:xfrm>
            <a:off x="732155" y="1193800"/>
            <a:ext cx="8023860" cy="566420"/>
          </a:xfrm>
          <a:prstGeom prst="homePlate">
            <a:avLst>
              <a:gd name="adj" fmla="val 34806"/>
            </a:avLst>
          </a:pr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0584" tIns="50292" rIns="100584" bIns="50292"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sz="1980">
              <a:latin typeface="阿里巴巴普惠体"/>
              <a:ea typeface="阿里巴巴普惠体"/>
              <a:cs typeface="阿里巴巴普惠体" panose="00020600040101010101" charset="-122"/>
              <a:sym typeface="+mn-ea"/>
            </a:endParaRPr>
          </a:p>
        </p:txBody>
      </p:sp>
      <p:sp>
        <p:nvSpPr>
          <p:cNvPr id="23" name="矩形 22"/>
          <p:cNvSpPr/>
          <p:nvPr/>
        </p:nvSpPr>
        <p:spPr>
          <a:xfrm>
            <a:off x="1102360" y="1327785"/>
            <a:ext cx="7535545" cy="493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阿里巴巴普惠体"/>
                <a:ea typeface="阿里巴巴普惠体"/>
                <a:cs typeface="阿里巴巴普惠体" panose="00020600040101010101" charset="-122"/>
              </a:rPr>
              <a:t>千百年来，古老的丝绸之路见证了财富与繁荣的奇迹</a:t>
            </a:r>
          </a:p>
        </p:txBody>
      </p:sp>
      <p:sp>
        <p:nvSpPr>
          <p:cNvPr id="24" name="文本框 3"/>
          <p:cNvSpPr/>
          <p:nvPr/>
        </p:nvSpPr>
        <p:spPr bwMode="auto">
          <a:xfrm>
            <a:off x="1105535" y="1975485"/>
            <a:ext cx="8157845"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wrap="square" lIns="0" tIns="0" rIns="0" bIns="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ts val="1200"/>
              </a:spcBef>
              <a:spcAft>
                <a:spcPct val="0"/>
              </a:spcAft>
            </a:pPr>
            <a:r>
              <a:rPr lang="zh-CN" altLang="en-US" sz="1600">
                <a:solidFill>
                  <a:schemeClr val="tx1">
                    <a:lumMod val="85000"/>
                    <a:lumOff val="15000"/>
                  </a:schemeClr>
                </a:solidFill>
                <a:latin typeface="阿里巴巴普惠体"/>
                <a:ea typeface="阿里巴巴普惠体"/>
                <a:cs typeface="阿里巴巴普惠体" panose="00020600040101010101" charset="-122"/>
              </a:rPr>
              <a:t>如何实现合作共赢、和平共处，这是古老的丝绸之路试炼今人智慧的历史之问。当今世界正处于“百年未有之大变局”，单边主义、霸权主义和强权政治盛行，地区冲突此起彼伏，部分国家内部冲突愈演愈烈，国际局势动荡复杂。“一带一路”倡议致力于建设一条“和平之路”，夯实维护世界和平的政治基础。</a:t>
            </a:r>
          </a:p>
        </p:txBody>
      </p:sp>
      <p:sp>
        <p:nvSpPr>
          <p:cNvPr id="12" name="矩形: 圆角 9"/>
          <p:cNvSpPr/>
          <p:nvPr/>
        </p:nvSpPr>
        <p:spPr>
          <a:xfrm>
            <a:off x="732155" y="3905250"/>
            <a:ext cx="10155555" cy="2565400"/>
          </a:xfrm>
          <a:prstGeom prst="roundRect">
            <a:avLst>
              <a:gd name="adj" fmla="val 5431"/>
            </a:avLst>
          </a:prstGeom>
          <a:gradFill>
            <a:gsLst>
              <a:gs pos="33000">
                <a:schemeClr val="bg1">
                  <a:alpha val="0"/>
                </a:schemeClr>
              </a:gs>
              <a:gs pos="100000">
                <a:srgbClr val="C90800">
                  <a:alpha val="0"/>
                </a:srgbClr>
              </a:gs>
            </a:gsLst>
            <a:lin ang="0" scaled="1"/>
          </a:gradFill>
          <a:ln>
            <a:gradFill flip="none" rotWithShape="1">
              <a:gsLst>
                <a:gs pos="26000">
                  <a:srgbClr val="C90800"/>
                </a:gs>
                <a:gs pos="100000">
                  <a:srgbClr val="FF3300">
                    <a:alpha val="0"/>
                  </a:srgb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sp>
        <p:nvSpPr>
          <p:cNvPr id="13" name="箭头: 五边形 29"/>
          <p:cNvSpPr/>
          <p:nvPr/>
        </p:nvSpPr>
        <p:spPr>
          <a:xfrm>
            <a:off x="732155" y="4093845"/>
            <a:ext cx="4995545" cy="566420"/>
          </a:xfrm>
          <a:prstGeom prst="homePlate">
            <a:avLst>
              <a:gd name="adj" fmla="val 34806"/>
            </a:avLst>
          </a:pr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00584" tIns="50292" rIns="100584" bIns="50292"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sz="1980">
              <a:latin typeface="阿里巴巴普惠体"/>
              <a:ea typeface="阿里巴巴普惠体"/>
              <a:cs typeface="阿里巴巴普惠体" panose="00020600040101010101" charset="-122"/>
              <a:sym typeface="+mn-ea"/>
            </a:endParaRPr>
          </a:p>
        </p:txBody>
      </p:sp>
      <p:sp>
        <p:nvSpPr>
          <p:cNvPr id="14" name="矩形 13"/>
          <p:cNvSpPr/>
          <p:nvPr/>
        </p:nvSpPr>
        <p:spPr>
          <a:xfrm>
            <a:off x="1102360" y="4227830"/>
            <a:ext cx="7535545" cy="493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bg1"/>
                </a:solidFill>
                <a:latin typeface="阿里巴巴普惠体"/>
                <a:ea typeface="阿里巴巴普惠体"/>
                <a:cs typeface="阿里巴巴普惠体" panose="00020600040101010101" charset="-122"/>
              </a:rPr>
              <a:t>将“一带一路”建成和平之路</a:t>
            </a:r>
          </a:p>
        </p:txBody>
      </p:sp>
      <p:sp>
        <p:nvSpPr>
          <p:cNvPr id="15" name="文本框 3"/>
          <p:cNvSpPr/>
          <p:nvPr/>
        </p:nvSpPr>
        <p:spPr bwMode="auto">
          <a:xfrm>
            <a:off x="1105535" y="4875530"/>
            <a:ext cx="8157845" cy="127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type="none" w="med" len="med"/>
                <a:tailEnd type="none" w="med" len="med"/>
              </a14:hiddenLine>
            </a:ext>
          </a:extLst>
        </p:spPr>
        <p:txBody>
          <a:bodyPr wrap="square" lIns="0" tIns="0" rIns="0" bIns="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ts val="1200"/>
              </a:spcBef>
              <a:spcAft>
                <a:spcPct val="0"/>
              </a:spcAft>
            </a:pPr>
            <a:r>
              <a:rPr lang="zh-CN" altLang="en-US" sz="1600">
                <a:solidFill>
                  <a:schemeClr val="tx1">
                    <a:lumMod val="85000"/>
                    <a:lumOff val="15000"/>
                  </a:schemeClr>
                </a:solidFill>
                <a:latin typeface="阿里巴巴普惠体"/>
                <a:ea typeface="阿里巴巴普惠体"/>
                <a:cs typeface="阿里巴巴普惠体" panose="00020600040101010101" charset="-122"/>
              </a:rPr>
              <a:t>其核心内容为“各国应该尊重彼此主权、尊严、领土完整，尊重彼此发展道路和社会制度，尊重彼此核心利益和重大关切。”建设和平之路是对丝绸之路千年兴衰历程的总结。历史经验证明，丝绸之路的兴替与沿线各国政治局势稳定与否息息相关。沿线各国政通人和，彼此和睦相处，丝绸之路畅通无阻，会带来财富的增长、文化的交融和社会的进步。</a:t>
            </a:r>
          </a:p>
        </p:txBody>
      </p:sp>
      <p:sp>
        <p:nvSpPr>
          <p:cNvPr id="16" name="圆角矩形 15"/>
          <p:cNvSpPr/>
          <p:nvPr/>
        </p:nvSpPr>
        <p:spPr>
          <a:xfrm>
            <a:off x="9477375" y="1171575"/>
            <a:ext cx="2019300" cy="2228850"/>
          </a:xfrm>
          <a:prstGeom prst="roundRect">
            <a:avLst/>
          </a:prstGeom>
          <a:blipFill rotWithShape="1">
            <a:blip r:embed="rId7">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
        <p:nvSpPr>
          <p:cNvPr id="17" name="圆角矩形 16"/>
          <p:cNvSpPr/>
          <p:nvPr/>
        </p:nvSpPr>
        <p:spPr>
          <a:xfrm>
            <a:off x="9477375" y="4100195"/>
            <a:ext cx="2019300" cy="2228850"/>
          </a:xfrm>
          <a:prstGeom prst="roundRect">
            <a:avLst/>
          </a:prstGeom>
          <a:blipFill rotWithShape="1">
            <a:blip r:embed="rId8">
              <a:extLst>
                <a:ext uri="{28A0092B-C50C-407E-A947-70E740481C1C}">
                  <a14:useLocalDpi xmlns:a14="http://schemas.microsoft.com/office/drawing/2010/main"/>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cs typeface="阿里巴巴普惠体" panose="00020600040101010101" charset="-122"/>
            </a:endParaRPr>
          </a:p>
        </p:txBody>
      </p:sp>
    </p:spTree>
    <p:custDataLst>
      <p:tags r:id="rId9"/>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3" presetClass="entr" presetSubtype="16"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p:cTn id="17" dur="500" fill="hold"/>
                                        <p:tgtEl>
                                          <p:spTgt spid="11"/>
                                        </p:tgtEl>
                                        <p:attrNameLst>
                                          <p:attrName>ppt_w</p:attrName>
                                        </p:attrNameLst>
                                      </p:cBhvr>
                                      <p:tavLst>
                                        <p:tav tm="0">
                                          <p:val>
                                            <p:fltVal val="0"/>
                                          </p:val>
                                        </p:tav>
                                        <p:tav tm="100000">
                                          <p:val>
                                            <p:strVal val="#ppt_w"/>
                                          </p:val>
                                        </p:tav>
                                      </p:tavLst>
                                    </p:anim>
                                    <p:anim calcmode="lin" valueType="num">
                                      <p:cBhvr>
                                        <p:cTn id="18" dur="500" fill="hold"/>
                                        <p:tgtEl>
                                          <p:spTgt spid="11"/>
                                        </p:tgtEl>
                                        <p:attrNameLst>
                                          <p:attrName>ppt_h</p:attrName>
                                        </p:attrNameLst>
                                      </p:cBhvr>
                                      <p:tavLst>
                                        <p:tav tm="0">
                                          <p:val>
                                            <p:fltVal val="0"/>
                                          </p:val>
                                        </p:tav>
                                        <p:tav tm="100000">
                                          <p:val>
                                            <p:strVal val="#ppt_h"/>
                                          </p:val>
                                        </p:tav>
                                      </p:tavLst>
                                    </p:anim>
                                  </p:childTnLst>
                                </p:cTn>
                              </p:par>
                              <p:par>
                                <p:cTn id="19" presetID="23" presetClass="entr" presetSubtype="16" dur="500"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 calcmode="lin" valueType="num">
                                      <p:cBhvr>
                                        <p:cTn id="21" dur="500" fill="hold"/>
                                        <p:tgtEl>
                                          <p:spTgt spid="30"/>
                                        </p:tgtEl>
                                        <p:attrNameLst>
                                          <p:attrName>ppt_w</p:attrName>
                                        </p:attrNameLst>
                                      </p:cBhvr>
                                      <p:tavLst>
                                        <p:tav tm="0">
                                          <p:val>
                                            <p:fltVal val="0"/>
                                          </p:val>
                                        </p:tav>
                                        <p:tav tm="100000">
                                          <p:val>
                                            <p:strVal val="#ppt_w"/>
                                          </p:val>
                                        </p:tav>
                                      </p:tavLst>
                                    </p:anim>
                                    <p:anim calcmode="lin" valueType="num">
                                      <p:cBhvr>
                                        <p:cTn id="22" dur="500" fill="hold"/>
                                        <p:tgtEl>
                                          <p:spTgt spid="30"/>
                                        </p:tgtEl>
                                        <p:attrNameLst>
                                          <p:attrName>ppt_h</p:attrName>
                                        </p:attrNameLst>
                                      </p:cBhvr>
                                      <p:tavLst>
                                        <p:tav tm="0">
                                          <p:val>
                                            <p:fltVal val="0"/>
                                          </p:val>
                                        </p:tav>
                                        <p:tav tm="100000">
                                          <p:val>
                                            <p:strVal val="#ppt_h"/>
                                          </p:val>
                                        </p:tav>
                                      </p:tavLst>
                                    </p:anim>
                                  </p:childTnLst>
                                </p:cTn>
                              </p:par>
                              <p:par>
                                <p:cTn id="23" presetID="23" presetClass="entr" presetSubtype="16" dur="50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p:cTn id="25" dur="500" fill="hold"/>
                                        <p:tgtEl>
                                          <p:spTgt spid="23"/>
                                        </p:tgtEl>
                                        <p:attrNameLst>
                                          <p:attrName>ppt_w</p:attrName>
                                        </p:attrNameLst>
                                      </p:cBhvr>
                                      <p:tavLst>
                                        <p:tav tm="0">
                                          <p:val>
                                            <p:fltVal val="0"/>
                                          </p:val>
                                        </p:tav>
                                        <p:tav tm="100000">
                                          <p:val>
                                            <p:strVal val="#ppt_w"/>
                                          </p:val>
                                        </p:tav>
                                      </p:tavLst>
                                    </p:anim>
                                    <p:anim calcmode="lin" valueType="num">
                                      <p:cBhvr>
                                        <p:cTn id="26" dur="500" fill="hold"/>
                                        <p:tgtEl>
                                          <p:spTgt spid="23"/>
                                        </p:tgtEl>
                                        <p:attrNameLst>
                                          <p:attrName>ppt_h</p:attrName>
                                        </p:attrNameLst>
                                      </p:cBhvr>
                                      <p:tavLst>
                                        <p:tav tm="0">
                                          <p:val>
                                            <p:fltVal val="0"/>
                                          </p:val>
                                        </p:tav>
                                        <p:tav tm="100000">
                                          <p:val>
                                            <p:strVal val="#ppt_h"/>
                                          </p:val>
                                        </p:tav>
                                      </p:tavLst>
                                    </p:anim>
                                  </p:childTnLst>
                                </p:cTn>
                              </p:par>
                              <p:par>
                                <p:cTn id="27" presetID="23" presetClass="entr" presetSubtype="16" dur="500" fill="hold" grpId="0" nodeType="withEffect">
                                  <p:stCondLst>
                                    <p:cond delay="0"/>
                                  </p:stCondLst>
                                  <p:childTnLst>
                                    <p:set>
                                      <p:cBhvr>
                                        <p:cTn id="28" dur="1" fill="hold">
                                          <p:stCondLst>
                                            <p:cond delay="0"/>
                                          </p:stCondLst>
                                        </p:cTn>
                                        <p:tgtEl>
                                          <p:spTgt spid="24"/>
                                        </p:tgtEl>
                                        <p:attrNameLst>
                                          <p:attrName>style.visibility</p:attrName>
                                        </p:attrNameLst>
                                      </p:cBhvr>
                                      <p:to>
                                        <p:strVal val="visible"/>
                                      </p:to>
                                    </p:set>
                                    <p:anim calcmode="lin" valueType="num">
                                      <p:cBhvr>
                                        <p:cTn id="29" dur="500" fill="hold"/>
                                        <p:tgtEl>
                                          <p:spTgt spid="24"/>
                                        </p:tgtEl>
                                        <p:attrNameLst>
                                          <p:attrName>ppt_w</p:attrName>
                                        </p:attrNameLst>
                                      </p:cBhvr>
                                      <p:tavLst>
                                        <p:tav tm="0">
                                          <p:val>
                                            <p:fltVal val="0"/>
                                          </p:val>
                                        </p:tav>
                                        <p:tav tm="100000">
                                          <p:val>
                                            <p:strVal val="#ppt_w"/>
                                          </p:val>
                                        </p:tav>
                                      </p:tavLst>
                                    </p:anim>
                                    <p:anim calcmode="lin" valueType="num">
                                      <p:cBhvr>
                                        <p:cTn id="30" dur="500" fill="hold"/>
                                        <p:tgtEl>
                                          <p:spTgt spid="24"/>
                                        </p:tgtEl>
                                        <p:attrNameLst>
                                          <p:attrName>ppt_h</p:attrName>
                                        </p:attrNameLst>
                                      </p:cBhvr>
                                      <p:tavLst>
                                        <p:tav tm="0">
                                          <p:val>
                                            <p:fltVal val="0"/>
                                          </p:val>
                                        </p:tav>
                                        <p:tav tm="100000">
                                          <p:val>
                                            <p:strVal val="#ppt_h"/>
                                          </p:val>
                                        </p:tav>
                                      </p:tavLst>
                                    </p:anim>
                                  </p:childTnLst>
                                </p:cTn>
                              </p:par>
                            </p:childTnLst>
                          </p:cTn>
                        </p:par>
                      </p:childTnLst>
                    </p:cTn>
                  </p:par>
                  <p:par>
                    <p:cTn id="31" fill="hold" nodeType="clickPar">
                      <p:stCondLst>
                        <p:cond delay="indefinite"/>
                      </p:stCondLst>
                      <p:childTnLst>
                        <p:par>
                          <p:cTn id="32" fill="hold">
                            <p:stCondLst>
                              <p:cond delay="0"/>
                            </p:stCondLst>
                            <p:childTnLst>
                              <p:par>
                                <p:cTn id="33" presetID="23" presetClass="entr" presetSubtype="16" dur="50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p:cTn id="35" dur="500" fill="hold"/>
                                        <p:tgtEl>
                                          <p:spTgt spid="12"/>
                                        </p:tgtEl>
                                        <p:attrNameLst>
                                          <p:attrName>ppt_w</p:attrName>
                                        </p:attrNameLst>
                                      </p:cBhvr>
                                      <p:tavLst>
                                        <p:tav tm="0">
                                          <p:val>
                                            <p:fltVal val="0"/>
                                          </p:val>
                                        </p:tav>
                                        <p:tav tm="100000">
                                          <p:val>
                                            <p:strVal val="#ppt_w"/>
                                          </p:val>
                                        </p:tav>
                                      </p:tavLst>
                                    </p:anim>
                                    <p:anim calcmode="lin" valueType="num">
                                      <p:cBhvr>
                                        <p:cTn id="36" dur="500" fill="hold"/>
                                        <p:tgtEl>
                                          <p:spTgt spid="12"/>
                                        </p:tgtEl>
                                        <p:attrNameLst>
                                          <p:attrName>ppt_h</p:attrName>
                                        </p:attrNameLst>
                                      </p:cBhvr>
                                      <p:tavLst>
                                        <p:tav tm="0">
                                          <p:val>
                                            <p:fltVal val="0"/>
                                          </p:val>
                                        </p:tav>
                                        <p:tav tm="100000">
                                          <p:val>
                                            <p:strVal val="#ppt_h"/>
                                          </p:val>
                                        </p:tav>
                                      </p:tavLst>
                                    </p:anim>
                                  </p:childTnLst>
                                </p:cTn>
                              </p:par>
                              <p:par>
                                <p:cTn id="37" presetID="23" presetClass="entr" presetSubtype="16" dur="500" fill="hold" grpId="0" nodeType="withEffect">
                                  <p:stCondLst>
                                    <p:cond delay="0"/>
                                  </p:stCondLst>
                                  <p:childTnLst>
                                    <p:set>
                                      <p:cBhvr>
                                        <p:cTn id="38" dur="1" fill="hold">
                                          <p:stCondLst>
                                            <p:cond delay="0"/>
                                          </p:stCondLst>
                                        </p:cTn>
                                        <p:tgtEl>
                                          <p:spTgt spid="13"/>
                                        </p:tgtEl>
                                        <p:attrNameLst>
                                          <p:attrName>style.visibility</p:attrName>
                                        </p:attrNameLst>
                                      </p:cBhvr>
                                      <p:to>
                                        <p:strVal val="visible"/>
                                      </p:to>
                                    </p:set>
                                    <p:anim calcmode="lin" valueType="num">
                                      <p:cBhvr>
                                        <p:cTn id="39" dur="500" fill="hold"/>
                                        <p:tgtEl>
                                          <p:spTgt spid="13"/>
                                        </p:tgtEl>
                                        <p:attrNameLst>
                                          <p:attrName>ppt_w</p:attrName>
                                        </p:attrNameLst>
                                      </p:cBhvr>
                                      <p:tavLst>
                                        <p:tav tm="0">
                                          <p:val>
                                            <p:fltVal val="0"/>
                                          </p:val>
                                        </p:tav>
                                        <p:tav tm="100000">
                                          <p:val>
                                            <p:strVal val="#ppt_w"/>
                                          </p:val>
                                        </p:tav>
                                      </p:tavLst>
                                    </p:anim>
                                    <p:anim calcmode="lin" valueType="num">
                                      <p:cBhvr>
                                        <p:cTn id="40" dur="500" fill="hold"/>
                                        <p:tgtEl>
                                          <p:spTgt spid="13"/>
                                        </p:tgtEl>
                                        <p:attrNameLst>
                                          <p:attrName>ppt_h</p:attrName>
                                        </p:attrNameLst>
                                      </p:cBhvr>
                                      <p:tavLst>
                                        <p:tav tm="0">
                                          <p:val>
                                            <p:fltVal val="0"/>
                                          </p:val>
                                        </p:tav>
                                        <p:tav tm="100000">
                                          <p:val>
                                            <p:strVal val="#ppt_h"/>
                                          </p:val>
                                        </p:tav>
                                      </p:tavLst>
                                    </p:anim>
                                  </p:childTnLst>
                                </p:cTn>
                              </p:par>
                              <p:par>
                                <p:cTn id="41" presetID="23" presetClass="entr" presetSubtype="16" dur="500" fill="hold" grpId="0" nodeType="with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p:cTn id="43" dur="500" fill="hold"/>
                                        <p:tgtEl>
                                          <p:spTgt spid="14"/>
                                        </p:tgtEl>
                                        <p:attrNameLst>
                                          <p:attrName>ppt_w</p:attrName>
                                        </p:attrNameLst>
                                      </p:cBhvr>
                                      <p:tavLst>
                                        <p:tav tm="0">
                                          <p:val>
                                            <p:fltVal val="0"/>
                                          </p:val>
                                        </p:tav>
                                        <p:tav tm="100000">
                                          <p:val>
                                            <p:strVal val="#ppt_w"/>
                                          </p:val>
                                        </p:tav>
                                      </p:tavLst>
                                    </p:anim>
                                    <p:anim calcmode="lin" valueType="num">
                                      <p:cBhvr>
                                        <p:cTn id="44" dur="500" fill="hold"/>
                                        <p:tgtEl>
                                          <p:spTgt spid="14"/>
                                        </p:tgtEl>
                                        <p:attrNameLst>
                                          <p:attrName>ppt_h</p:attrName>
                                        </p:attrNameLst>
                                      </p:cBhvr>
                                      <p:tavLst>
                                        <p:tav tm="0">
                                          <p:val>
                                            <p:fltVal val="0"/>
                                          </p:val>
                                        </p:tav>
                                        <p:tav tm="100000">
                                          <p:val>
                                            <p:strVal val="#ppt_h"/>
                                          </p:val>
                                        </p:tav>
                                      </p:tavLst>
                                    </p:anim>
                                  </p:childTnLst>
                                </p:cTn>
                              </p:par>
                              <p:par>
                                <p:cTn id="45" presetID="23" presetClass="entr" presetSubtype="16" dur="500" fill="hold" grpId="0" nodeType="with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p:cTn id="47" dur="500" fill="hold"/>
                                        <p:tgtEl>
                                          <p:spTgt spid="15"/>
                                        </p:tgtEl>
                                        <p:attrNameLst>
                                          <p:attrName>ppt_w</p:attrName>
                                        </p:attrNameLst>
                                      </p:cBhvr>
                                      <p:tavLst>
                                        <p:tav tm="0">
                                          <p:val>
                                            <p:fltVal val="0"/>
                                          </p:val>
                                        </p:tav>
                                        <p:tav tm="100000">
                                          <p:val>
                                            <p:strVal val="#ppt_w"/>
                                          </p:val>
                                        </p:tav>
                                      </p:tavLst>
                                    </p:anim>
                                    <p:anim calcmode="lin" valueType="num">
                                      <p:cBhvr>
                                        <p:cTn id="48" dur="500" fill="hold"/>
                                        <p:tgtEl>
                                          <p:spTgt spid="1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30" grpId="0"/>
      <p:bldP spid="23" grpId="0"/>
      <p:bldP spid="24" grpId="0"/>
      <p:bldP spid="12" grpId="0"/>
      <p:bldP spid="13" grpId="0"/>
      <p:bldP spid="14" grpId="0"/>
      <p:bldP spid="15"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“一带一路”是合作共赢的“和平之路”</a:t>
            </a:r>
          </a:p>
        </p:txBody>
      </p:sp>
      <p:sp>
        <p:nvSpPr>
          <p:cNvPr id="4" name="光辉的历程"/>
          <p:cNvSpPr/>
          <p:nvPr>
            <p:custDataLst>
              <p:tags r:id="rId7"/>
            </p:custDataLst>
          </p:nvPr>
        </p:nvSpPr>
        <p:spPr>
          <a:xfrm>
            <a:off x="1266093" y="1680071"/>
            <a:ext cx="9917723" cy="3497684"/>
          </a:xfrm>
          <a:prstGeom prst="roundRect">
            <a:avLst>
              <a:gd name="adj" fmla="val 4752"/>
            </a:avLst>
          </a:prstGeom>
          <a:gradFill flip="none" rotWithShape="1">
            <a:gsLst>
              <a:gs pos="0">
                <a:schemeClr val="bg1">
                  <a:alpha val="48000"/>
                </a:schemeClr>
              </a:gs>
              <a:gs pos="100000">
                <a:schemeClr val="bg1">
                  <a:alpha val="0"/>
                </a:schemeClr>
              </a:gs>
            </a:gsLst>
            <a:lin ang="2700000" scaled="1"/>
          </a:grad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91438" tIns="45719" rIns="91438" bIns="45719"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sp>
        <p:nvSpPr>
          <p:cNvPr id="12" name="光辉的历程"/>
          <p:cNvSpPr/>
          <p:nvPr/>
        </p:nvSpPr>
        <p:spPr bwMode="auto">
          <a:xfrm>
            <a:off x="1605249" y="2574870"/>
            <a:ext cx="9239315" cy="215773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a:solidFill>
                  <a:schemeClr val="tx1">
                    <a:lumMod val="85000"/>
                    <a:lumOff val="15000"/>
                  </a:schemeClr>
                </a:solidFill>
                <a:latin typeface="阿里巴巴普惠体"/>
                <a:ea typeface="阿里巴巴普惠体"/>
                <a:cs typeface="阿里巴巴普惠体" panose="00020600040101010101" charset="-122"/>
                <a:sym typeface="阿里巴巴普惠体"/>
              </a:rPr>
              <a:t>沿线国家发生政治动荡或陷入战争，就会影响整条丝路的通畅。面对世界错综复杂的安全形势和日益增多的安全威胁，中国积极倡导以和平方式解决国际争端，推动各国共同走和平发展道路，争取和平稳定的国际环境，实现人类社会和平永续发展。“一带一路”搭建了合作的纽带、和平的桥梁，促进和平、推动互利合作，成为各参与国的共同理念与共同责任。中国将始终做世界和平的建设者，坚定走和平发展道路，为人类的和平与发展事业不断作出新的贡献。</a:t>
            </a:r>
          </a:p>
        </p:txBody>
      </p:sp>
      <p:pic>
        <p:nvPicPr>
          <p:cNvPr id="13" name="图片 12" descr="51miz-E1300393-E64ABC9E"/>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057275" y="756285"/>
            <a:ext cx="5944235" cy="1409700"/>
          </a:xfrm>
          <a:prstGeom prst="rect">
            <a:avLst/>
          </a:prstGeom>
        </p:spPr>
      </p:pic>
      <p:sp>
        <p:nvSpPr>
          <p:cNvPr id="23" name="矩形 22"/>
          <p:cNvSpPr/>
          <p:nvPr/>
        </p:nvSpPr>
        <p:spPr>
          <a:xfrm>
            <a:off x="2533650" y="1410970"/>
            <a:ext cx="1040130" cy="493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tIns="0" rIns="0" bIns="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3200" b="1">
                <a:solidFill>
                  <a:schemeClr val="bg1"/>
                </a:solidFill>
                <a:latin typeface="阿里巴巴普惠体"/>
                <a:ea typeface="阿里巴巴普惠体"/>
                <a:cs typeface="阿里巴巴普惠体" panose="00020600040101010101" charset="-122"/>
              </a:rPr>
              <a:t>反之</a:t>
            </a:r>
          </a:p>
        </p:txBody>
      </p:sp>
      <p:pic>
        <p:nvPicPr>
          <p:cNvPr id="14" name="图片 13" descr="党建76"/>
          <p:cNvPicPr>
            <a:picLocks noChangeAspect="1"/>
          </p:cNvPicPr>
          <p:nvPr>
            <p:custDataLst>
              <p:tags r:id="rId10"/>
            </p:custDataLst>
          </p:nvPr>
        </p:nvPicPr>
        <p:blipFill>
          <a:blip r:embed="rId9">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spTree>
    <p:custDataLst>
      <p:tags r:id="rId11"/>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par>
                          <p:cTn id="13" fill="hold" nodeType="afterGroup">
                            <p:stCondLst>
                              <p:cond delay="500"/>
                            </p:stCondLst>
                            <p:childTnLst>
                              <p:par>
                                <p:cTn id="14" presetID="2" presetClass="entr" presetSubtype="4" dur="50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 calcmode="lin" valueType="num">
                                      <p:cBhvr additive="base">
                                        <p:cTn id="16" dur="500" fill="hold"/>
                                        <p:tgtEl>
                                          <p:spTgt spid="4"/>
                                        </p:tgtEl>
                                        <p:attrNameLst>
                                          <p:attrName>ppt_x</p:attrName>
                                        </p:attrNameLst>
                                      </p:cBhvr>
                                      <p:tavLst>
                                        <p:tav tm="0">
                                          <p:val>
                                            <p:strVal val="#ppt_x"/>
                                          </p:val>
                                        </p:tav>
                                        <p:tav tm="100000">
                                          <p:val>
                                            <p:strVal val="#ppt_x"/>
                                          </p:val>
                                        </p:tav>
                                      </p:tavLst>
                                    </p:anim>
                                    <p:anim calcmode="lin" valueType="num">
                                      <p:cBhvr additive="base">
                                        <p:cTn id="17"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8" fill="hold" nodeType="clickPar">
                      <p:stCondLst>
                        <p:cond delay="indefinite"/>
                      </p:stCondLst>
                      <p:childTnLst>
                        <p:par>
                          <p:cTn id="19" fill="hold">
                            <p:stCondLst>
                              <p:cond delay="0"/>
                            </p:stCondLst>
                            <p:childTnLst>
                              <p:par>
                                <p:cTn id="20" presetID="23" presetClass="entr" presetSubtype="16" dur="500" fill="hold" grpId="0" nodeType="clickEffect">
                                  <p:stCondLst>
                                    <p:cond delay="0"/>
                                  </p:stCondLst>
                                  <p:childTnLst>
                                    <p:set>
                                      <p:cBhvr>
                                        <p:cTn id="21" dur="1" fill="hold">
                                          <p:stCondLst>
                                            <p:cond delay="0"/>
                                          </p:stCondLst>
                                        </p:cTn>
                                        <p:tgtEl>
                                          <p:spTgt spid="23"/>
                                        </p:tgtEl>
                                        <p:attrNameLst>
                                          <p:attrName>style.visibility</p:attrName>
                                        </p:attrNameLst>
                                      </p:cBhvr>
                                      <p:to>
                                        <p:strVal val="visible"/>
                                      </p:to>
                                    </p:set>
                                    <p:anim calcmode="lin" valueType="num">
                                      <p:cBhvr>
                                        <p:cTn id="22" dur="500" fill="hold"/>
                                        <p:tgtEl>
                                          <p:spTgt spid="23"/>
                                        </p:tgtEl>
                                        <p:attrNameLst>
                                          <p:attrName>ppt_w</p:attrName>
                                        </p:attrNameLst>
                                      </p:cBhvr>
                                      <p:tavLst>
                                        <p:tav tm="0">
                                          <p:val>
                                            <p:fltVal val="0"/>
                                          </p:val>
                                        </p:tav>
                                        <p:tav tm="100000">
                                          <p:val>
                                            <p:strVal val="#ppt_w"/>
                                          </p:val>
                                        </p:tav>
                                      </p:tavLst>
                                    </p:anim>
                                    <p:anim calcmode="lin" valueType="num">
                                      <p:cBhvr>
                                        <p:cTn id="23" dur="500" fill="hold"/>
                                        <p:tgtEl>
                                          <p:spTgt spid="23"/>
                                        </p:tgtEl>
                                        <p:attrNameLst>
                                          <p:attrName>ppt_h</p:attrName>
                                        </p:attrNameLst>
                                      </p:cBhvr>
                                      <p:tavLst>
                                        <p:tav tm="0">
                                          <p:val>
                                            <p:fltVal val="0"/>
                                          </p:val>
                                        </p:tav>
                                        <p:tav tm="100000">
                                          <p:val>
                                            <p:strVal val="#ppt_h"/>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4" dur="500" fill="hold" grpId="0" nodeType="clickEffect">
                                  <p:stCondLst>
                                    <p:cond delay="0"/>
                                  </p:stCondLst>
                                  <p:childTnLst>
                                    <p:set>
                                      <p:cBhvr>
                                        <p:cTn id="27" dur="1" fill="hold">
                                          <p:stCondLst>
                                            <p:cond delay="0"/>
                                          </p:stCondLst>
                                        </p:cTn>
                                        <p:tgtEl>
                                          <p:spTgt spid="12"/>
                                        </p:tgtEl>
                                        <p:attrNameLst>
                                          <p:attrName>style.visibility</p:attrName>
                                        </p:attrNameLst>
                                      </p:cBhvr>
                                      <p:to>
                                        <p:strVal val="visible"/>
                                      </p:to>
                                    </p:set>
                                    <p:anim calcmode="lin" valueType="num">
                                      <p:cBhvr additive="base">
                                        <p:cTn id="28" dur="500" fill="hold"/>
                                        <p:tgtEl>
                                          <p:spTgt spid="12"/>
                                        </p:tgtEl>
                                        <p:attrNameLst>
                                          <p:attrName>ppt_x</p:attrName>
                                        </p:attrNameLst>
                                      </p:cBhvr>
                                      <p:tavLst>
                                        <p:tav tm="0">
                                          <p:val>
                                            <p:strVal val="#ppt_x"/>
                                          </p:val>
                                        </p:tav>
                                        <p:tav tm="100000">
                                          <p:val>
                                            <p:strVal val="#ppt_x"/>
                                          </p:val>
                                        </p:tav>
                                      </p:tavLst>
                                    </p:anim>
                                    <p:anim calcmode="lin" valueType="num">
                                      <p:cBhvr additive="base">
                                        <p:cTn id="29"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P spid="12" grpId="0"/>
      <p:bldP spid="23"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pic>
        <p:nvPicPr>
          <p:cNvPr id="6" name="图片 5" descr="党建7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0"/>
            <a:ext cx="4826000" cy="2097405"/>
          </a:xfrm>
          <a:prstGeom prst="rect">
            <a:avLst/>
          </a:prstGeom>
        </p:spPr>
      </p:pic>
      <p:pic>
        <p:nvPicPr>
          <p:cNvPr id="7" name="图片 6" descr="党建76"/>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grpSp>
        <p:nvGrpSpPr>
          <p:cNvPr id="49" name="Gloria5"/>
          <p:cNvGrpSpPr/>
          <p:nvPr/>
        </p:nvGrpSpPr>
        <p:grpSpPr>
          <a:xfrm>
            <a:off x="5412348" y="1058749"/>
            <a:ext cx="1366648" cy="1366646"/>
            <a:chExt cx="784512" cy="784512"/>
          </a:xfrm>
        </p:grpSpPr>
        <p:sp>
          <p:nvSpPr>
            <p:cNvPr id="50" name="Gloria5-1"/>
            <p:cNvSpPr>
              <a:spLocks noChangeArrowheads="1"/>
            </p:cNvSpPr>
            <p:nvPr>
              <p:custDataLst>
                <p:tags r:id="rId6"/>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51" name="Gloria5-2"/>
            <p:cNvSpPr>
              <a:spLocks noChangeArrowheads="1"/>
            </p:cNvSpPr>
            <p:nvPr>
              <p:custDataLst>
                <p:tags r:id="rId7"/>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sp>
        <p:nvSpPr>
          <p:cNvPr id="52" name="Gloria6"/>
          <p:cNvSpPr>
            <a:spLocks noChangeArrowheads="1"/>
          </p:cNvSpPr>
          <p:nvPr/>
        </p:nvSpPr>
        <p:spPr bwMode="auto">
          <a:xfrm>
            <a:off x="4776105" y="2525009"/>
            <a:ext cx="263913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2800" b="1">
                <a:solidFill>
                  <a:srgbClr val="FF3300"/>
                </a:solidFill>
                <a:effectLst/>
                <a:latin typeface="阿里巴巴普惠体"/>
                <a:ea typeface="阿里巴巴普惠体"/>
                <a:cs typeface="阿里巴巴普惠体" panose="00020600040101010101" charset="-122"/>
                <a:sym typeface="阿里巴巴普惠体"/>
              </a:rPr>
              <a:t>PART 02</a:t>
            </a:r>
          </a:p>
        </p:txBody>
      </p:sp>
      <p:grpSp>
        <p:nvGrpSpPr>
          <p:cNvPr id="55" name="Gloria9"/>
          <p:cNvGrpSpPr/>
          <p:nvPr/>
        </p:nvGrpSpPr>
        <p:grpSpPr>
          <a:xfrm>
            <a:off x="3643597" y="2791909"/>
            <a:ext cx="4904149" cy="0"/>
            <a:chOff x="3637264" y="3240854"/>
            <a:chExt cx="4904149" cy="0"/>
          </a:xfrm>
        </p:grpSpPr>
        <p:cxnSp>
          <p:nvCxnSpPr>
            <p:cNvPr id="56" name="Gloria9-1"/>
            <p:cNvCxnSpPr/>
            <p:nvPr>
              <p:custDataLst>
                <p:tags r:id="rId8"/>
              </p:custDataLst>
            </p:nvPr>
          </p:nvCxnSpPr>
          <p:spPr>
            <a:xfrm flipH="1">
              <a:off x="3637264"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cxnSp>
          <p:nvCxnSpPr>
            <p:cNvPr id="57" name="Gloria9-2"/>
            <p:cNvCxnSpPr/>
            <p:nvPr>
              <p:custDataLst>
                <p:tags r:id="rId9"/>
              </p:custDataLst>
            </p:nvPr>
          </p:nvCxnSpPr>
          <p:spPr>
            <a:xfrm>
              <a:off x="6960096"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grpSp>
      <p:sp>
        <p:nvSpPr>
          <p:cNvPr id="58" name="redpptx.comRectangle 51"/>
          <p:cNvSpPr/>
          <p:nvPr/>
        </p:nvSpPr>
        <p:spPr>
          <a:xfrm>
            <a:off x="1554469" y="3146075"/>
            <a:ext cx="9082405" cy="17532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ct val="0"/>
              </a:spcAft>
              <a:buClrTx/>
              <a:buSzTx/>
              <a:buFontTx/>
              <a:defRPr/>
            </a:pPr>
            <a:r>
              <a:rPr lang="zh-CN" altLang="en-US" sz="54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“一带一路”是共同发展的“繁荣之路”</a:t>
            </a:r>
          </a:p>
        </p:txBody>
      </p:sp>
      <p:pic>
        <p:nvPicPr>
          <p:cNvPr id="60" name="图片 59" descr="党建76"/>
          <p:cNvPicPr>
            <a:picLocks noChangeAspect="1"/>
          </p:cNvPicPr>
          <p:nvPr>
            <p:custDataLst>
              <p:tags r:id="rId11"/>
            </p:custDataLst>
          </p:nvPr>
        </p:nvPicPr>
        <p:blipFill>
          <a:blip r:embed="rId10">
            <a:extLst>
              <a:ext uri="{28A0092B-C50C-407E-A947-70E740481C1C}">
                <a14:useLocalDpi xmlns:a14="http://schemas.microsoft.com/office/drawing/2010/main"/>
              </a:ext>
            </a:extLst>
          </a:blip>
          <a:stretch>
            <a:fillRect/>
          </a:stretch>
        </p:blipFill>
        <p:spPr>
          <a:xfrm>
            <a:off x="1638935" y="4194810"/>
            <a:ext cx="1873250" cy="1020445"/>
          </a:xfrm>
          <a:prstGeom prst="rect">
            <a:avLst/>
          </a:prstGeom>
        </p:spPr>
      </p:pic>
    </p:spTree>
    <p:custDataLst>
      <p:tags r:id="rId12"/>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500" fill="hold"/>
                                        <p:tgtEl>
                                          <p:spTgt spid="49"/>
                                        </p:tgtEl>
                                        <p:attrNameLst>
                                          <p:attrName>ppt_w</p:attrName>
                                        </p:attrNameLst>
                                      </p:cBhvr>
                                      <p:tavLst>
                                        <p:tav tm="0">
                                          <p:val>
                                            <p:fltVal val="0"/>
                                          </p:val>
                                        </p:tav>
                                        <p:tav tm="100000">
                                          <p:val>
                                            <p:strVal val="#ppt_w"/>
                                          </p:val>
                                        </p:tav>
                                      </p:tavLst>
                                    </p:anim>
                                    <p:anim calcmode="lin" valueType="num">
                                      <p:cBhvr>
                                        <p:cTn id="8" dur="500" fill="hold"/>
                                        <p:tgtEl>
                                          <p:spTgt spid="49"/>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anim calcmode="lin" valueType="num">
                                      <p:cBhvr>
                                        <p:cTn id="11" dur="500" fill="hold"/>
                                        <p:tgtEl>
                                          <p:spTgt spid="52"/>
                                        </p:tgtEl>
                                        <p:attrNameLst>
                                          <p:attrName>ppt_w</p:attrName>
                                        </p:attrNameLst>
                                      </p:cBhvr>
                                      <p:tavLst>
                                        <p:tav tm="0">
                                          <p:val>
                                            <p:fltVal val="0"/>
                                          </p:val>
                                        </p:tav>
                                        <p:tav tm="100000">
                                          <p:val>
                                            <p:strVal val="#ppt_w"/>
                                          </p:val>
                                        </p:tav>
                                      </p:tavLst>
                                    </p:anim>
                                    <p:anim calcmode="lin" valueType="num">
                                      <p:cBhvr>
                                        <p:cTn id="12" dur="500" fill="hold"/>
                                        <p:tgtEl>
                                          <p:spTgt spid="5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0"/>
                                  </p:stCondLst>
                                  <p:childTnLst>
                                    <p:set>
                                      <p:cBhvr>
                                        <p:cTn id="14" dur="1" fill="hold">
                                          <p:stCondLst>
                                            <p:cond delay="0"/>
                                          </p:stCondLst>
                                        </p:cTn>
                                        <p:tgtEl>
                                          <p:spTgt spid="55"/>
                                        </p:tgtEl>
                                        <p:attrNameLst>
                                          <p:attrName>style.visibility</p:attrName>
                                        </p:attrNameLst>
                                      </p:cBhvr>
                                      <p:to>
                                        <p:strVal val="visible"/>
                                      </p:to>
                                    </p:set>
                                    <p:anim calcmode="lin" valueType="num">
                                      <p:cBhvr>
                                        <p:cTn id="15" dur="500" fill="hold"/>
                                        <p:tgtEl>
                                          <p:spTgt spid="55"/>
                                        </p:tgtEl>
                                        <p:attrNameLst>
                                          <p:attrName>ppt_w</p:attrName>
                                        </p:attrNameLst>
                                      </p:cBhvr>
                                      <p:tavLst>
                                        <p:tav tm="0">
                                          <p:val>
                                            <p:fltVal val="0"/>
                                          </p:val>
                                        </p:tav>
                                        <p:tav tm="100000">
                                          <p:val>
                                            <p:strVal val="#ppt_w"/>
                                          </p:val>
                                        </p:tav>
                                      </p:tavLst>
                                    </p:anim>
                                    <p:anim calcmode="lin" valueType="num">
                                      <p:cBhvr>
                                        <p:cTn id="16" dur="500" fill="hold"/>
                                        <p:tgtEl>
                                          <p:spTgt spid="55"/>
                                        </p:tgtEl>
                                        <p:attrNameLst>
                                          <p:attrName>ppt_h</p:attrName>
                                        </p:attrNameLst>
                                      </p:cBhvr>
                                      <p:tavLst>
                                        <p:tav tm="0">
                                          <p:val>
                                            <p:fltVal val="0"/>
                                          </p:val>
                                        </p:tav>
                                        <p:tav tm="100000">
                                          <p:val>
                                            <p:strVal val="#ppt_h"/>
                                          </p:val>
                                        </p:tav>
                                      </p:tavLst>
                                    </p:anim>
                                  </p:childTnLst>
                                </p:cTn>
                              </p:par>
                              <p:par>
                                <p:cTn id="17" presetID="23" presetClass="entr" presetSubtype="16" dur="500" fill="hold" grpId="0" nodeType="withEffect">
                                  <p:stCondLst>
                                    <p:cond delay="0"/>
                                  </p:stCondLst>
                                  <p:childTnLst>
                                    <p:set>
                                      <p:cBhvr>
                                        <p:cTn id="18" dur="1" fill="hold">
                                          <p:stCondLst>
                                            <p:cond delay="0"/>
                                          </p:stCondLst>
                                        </p:cTn>
                                        <p:tgtEl>
                                          <p:spTgt spid="58"/>
                                        </p:tgtEl>
                                        <p:attrNameLst>
                                          <p:attrName>style.visibility</p:attrName>
                                        </p:attrNameLst>
                                      </p:cBhvr>
                                      <p:to>
                                        <p:strVal val="visible"/>
                                      </p:to>
                                    </p:set>
                                    <p:anim calcmode="lin" valueType="num">
                                      <p:cBhvr>
                                        <p:cTn id="19" dur="500" fill="hold"/>
                                        <p:tgtEl>
                                          <p:spTgt spid="58"/>
                                        </p:tgtEl>
                                        <p:attrNameLst>
                                          <p:attrName>ppt_w</p:attrName>
                                        </p:attrNameLst>
                                      </p:cBhvr>
                                      <p:tavLst>
                                        <p:tav tm="0">
                                          <p:val>
                                            <p:fltVal val="0"/>
                                          </p:val>
                                        </p:tav>
                                        <p:tav tm="100000">
                                          <p:val>
                                            <p:strVal val="#ppt_w"/>
                                          </p:val>
                                        </p:tav>
                                      </p:tavLst>
                                    </p:anim>
                                    <p:anim calcmode="lin" valueType="num">
                                      <p:cBhvr>
                                        <p:cTn id="20" dur="500" fill="hold"/>
                                        <p:tgtEl>
                                          <p:spTgt spid="5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8"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“一带一路”是共同发展的“繁荣之路”</a:t>
            </a:r>
          </a:p>
        </p:txBody>
      </p:sp>
      <p:sp>
        <p:nvSpPr>
          <p:cNvPr id="4" name="光辉的历程"/>
          <p:cNvSpPr/>
          <p:nvPr>
            <p:custDataLst>
              <p:tags r:id="rId7"/>
            </p:custDataLst>
          </p:nvPr>
        </p:nvSpPr>
        <p:spPr>
          <a:xfrm>
            <a:off x="1266093" y="1680071"/>
            <a:ext cx="9917723" cy="3497684"/>
          </a:xfrm>
          <a:prstGeom prst="roundRect">
            <a:avLst>
              <a:gd name="adj" fmla="val 4752"/>
            </a:avLst>
          </a:prstGeom>
          <a:gradFill flip="none" rotWithShape="1">
            <a:gsLst>
              <a:gs pos="0">
                <a:schemeClr val="bg1">
                  <a:alpha val="48000"/>
                </a:schemeClr>
              </a:gs>
              <a:gs pos="100000">
                <a:schemeClr val="bg1">
                  <a:alpha val="0"/>
                </a:schemeClr>
              </a:gs>
            </a:gsLst>
            <a:lin ang="2700000" scaled="1"/>
          </a:gradFill>
          <a:ln>
            <a:solidFill>
              <a:srgbClr val="C00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lIns="91438" tIns="45719" rIns="91438" bIns="45719"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grpSp>
        <p:nvGrpSpPr>
          <p:cNvPr id="32" name="Designer简"/>
          <p:cNvGrpSpPr/>
          <p:nvPr/>
        </p:nvGrpSpPr>
        <p:grpSpPr>
          <a:xfrm>
            <a:off x="1507786" y="1267794"/>
            <a:ext cx="4316466" cy="571192"/>
            <a:chOff x="2540761" y="2519349"/>
            <a:chExt cx="4316466" cy="571192"/>
          </a:xfrm>
        </p:grpSpPr>
        <p:sp>
          <p:nvSpPr>
            <p:cNvPr id="36" name="Designer简"/>
            <p:cNvSpPr/>
            <p:nvPr>
              <p:custDataLst>
                <p:tags r:id="rId8"/>
              </p:custDataLst>
            </p:nvPr>
          </p:nvSpPr>
          <p:spPr>
            <a:xfrm>
              <a:off x="2540761" y="2519349"/>
              <a:ext cx="4316466" cy="571192"/>
            </a:xfrm>
            <a:prstGeom prst="roundRect">
              <a:avLst>
                <a:gd name="adj" fmla="val 50000"/>
              </a:avLst>
            </a:pr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spcFirstLastPara="0" vertOverflow="overflow" horzOverflow="overflow" vert="horz" wrap="square" lIns="100584" tIns="50292" rIns="100584" bIns="50292"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1" algn="l"/>
              <a:endParaRPr>
                <a:cs typeface="阿里巴巴普惠体" panose="00020600040101010101" charset="-122"/>
                <a:sym typeface="+mn-ea"/>
              </a:endParaRPr>
            </a:p>
            <a:p>
              <a:pPr lvl="1" algn="l"/>
              <a:endParaRPr>
                <a:cs typeface="阿里巴巴普惠体" panose="00020600040101010101" charset="-122"/>
                <a:sym typeface="+mn-ea"/>
              </a:endParaRPr>
            </a:p>
          </p:txBody>
        </p:sp>
        <p:sp>
          <p:nvSpPr>
            <p:cNvPr id="37" name="Designer简"/>
            <p:cNvSpPr/>
            <p:nvPr>
              <p:custDataLst>
                <p:tags r:id="rId9"/>
              </p:custDataLst>
            </p:nvPr>
          </p:nvSpPr>
          <p:spPr>
            <a:xfrm>
              <a:off x="3164331" y="2643174"/>
              <a:ext cx="3164205" cy="351790"/>
            </a:xfrm>
            <a:custGeom>
              <a:gdLst>
                <a:gd name="connsiteX0" fmla="*/ 0 w 1730742"/>
                <a:gd name="connsiteY0" fmla="*/ 0 h 834084"/>
                <a:gd name="connsiteX1" fmla="*/ 1730742 w 1730742"/>
                <a:gd name="connsiteY1" fmla="*/ 0 h 834084"/>
                <a:gd name="connsiteX2" fmla="*/ 1730742 w 1730742"/>
                <a:gd name="connsiteY2" fmla="*/ 834084 h 834084"/>
                <a:gd name="connsiteX3" fmla="*/ 0 w 1730742"/>
                <a:gd name="connsiteY3" fmla="*/ 834084 h 834084"/>
                <a:gd name="connsiteX4" fmla="*/ 0 w 1730742"/>
                <a:gd name="connsiteY4" fmla="*/ 0 h 834084"/>
              </a:gdLst>
              <a:cxnLst>
                <a:cxn ang="0">
                  <a:pos x="connsiteX0" y="connsiteY0"/>
                </a:cxn>
                <a:cxn ang="0">
                  <a:pos x="connsiteX1" y="connsiteY1"/>
                </a:cxn>
                <a:cxn ang="0">
                  <a:pos x="connsiteX2" y="connsiteY2"/>
                </a:cxn>
                <a:cxn ang="0">
                  <a:pos x="connsiteX3" y="connsiteY3"/>
                </a:cxn>
                <a:cxn ang="0">
                  <a:pos x="connsiteX4" y="connsiteY4"/>
                </a:cxn>
              </a:cxnLst>
              <a:rect l="l" t="t" r="r" b="b"/>
              <a:pathLst>
                <a:path w="1730742" h="834084">
                  <a:moveTo>
                    <a:pt x="0" y="0"/>
                  </a:moveTo>
                  <a:lnTo>
                    <a:pt x="1730742" y="0"/>
                  </a:lnTo>
                  <a:lnTo>
                    <a:pt x="1730742" y="834084"/>
                  </a:lnTo>
                  <a:lnTo>
                    <a:pt x="0" y="834084"/>
                  </a:lnTo>
                  <a:lnTo>
                    <a:pt x="0" y="0"/>
                  </a:lnTo>
                  <a:close/>
                </a:path>
              </a:pathLst>
            </a:cu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spcFirstLastPara="0" vertOverflow="overflow" horzOverflow="overflow" vert="horz" wrap="square" lIns="100584" tIns="50292" rIns="100584" bIns="50292"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r>
                <a:rPr lang="zh-CN" altLang="en-US" sz="2400" b="1">
                  <a:latin typeface="阿里巴巴普惠体"/>
                  <a:ea typeface="阿里巴巴普惠体"/>
                  <a:cs typeface="阿里巴巴普惠体" panose="00020600040101010101" charset="-122"/>
                  <a:sym typeface="+mn-ea"/>
                </a:rPr>
                <a:t>习近平总书记指出：</a:t>
              </a:r>
            </a:p>
          </p:txBody>
        </p:sp>
      </p:grpSp>
      <p:sp>
        <p:nvSpPr>
          <p:cNvPr id="34" name="Designer简"/>
          <p:cNvSpPr/>
          <p:nvPr/>
        </p:nvSpPr>
        <p:spPr>
          <a:xfrm>
            <a:off x="1072218" y="1181125"/>
            <a:ext cx="744528" cy="744528"/>
          </a:xfrm>
          <a:custGeom>
            <a:gdLst>
              <a:gd name="connsiteX0" fmla="*/ 0 w 1152002"/>
              <a:gd name="connsiteY0" fmla="*/ 576001 h 1152002"/>
              <a:gd name="connsiteX1" fmla="*/ 576001 w 1152002"/>
              <a:gd name="connsiteY1" fmla="*/ 0 h 1152002"/>
              <a:gd name="connsiteX2" fmla="*/ 1152002 w 1152002"/>
              <a:gd name="connsiteY2" fmla="*/ 576001 h 1152002"/>
              <a:gd name="connsiteX3" fmla="*/ 576001 w 1152002"/>
              <a:gd name="connsiteY3" fmla="*/ 1152002 h 1152002"/>
              <a:gd name="connsiteX4" fmla="*/ 0 w 1152002"/>
              <a:gd name="connsiteY4" fmla="*/ 576001 h 1152002"/>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52002" h="1152002">
                <a:moveTo>
                  <a:pt x="0" y="576001"/>
                </a:moveTo>
                <a:cubicBezTo>
                  <a:pt x="0" y="257884"/>
                  <a:pt x="257884" y="0"/>
                  <a:pt x="576001" y="0"/>
                </a:cubicBezTo>
                <a:cubicBezTo>
                  <a:pt x="894118" y="0"/>
                  <a:pt x="1152002" y="257884"/>
                  <a:pt x="1152002" y="576001"/>
                </a:cubicBezTo>
                <a:cubicBezTo>
                  <a:pt x="1152002" y="894118"/>
                  <a:pt x="894118" y="1152002"/>
                  <a:pt x="576001" y="1152002"/>
                </a:cubicBezTo>
                <a:cubicBezTo>
                  <a:pt x="257884" y="1152002"/>
                  <a:pt x="0" y="894118"/>
                  <a:pt x="0" y="576001"/>
                </a:cubicBezTo>
                <a:close/>
              </a:path>
            </a:pathLst>
          </a:custGeom>
          <a:gradFill>
            <a:gsLst>
              <a:gs pos="100000">
                <a:srgbClr val="F12325"/>
              </a:gs>
              <a:gs pos="20000">
                <a:srgbClr val="CF2021"/>
              </a:gs>
            </a:gsLst>
            <a:lin ang="16200000" scaled="1"/>
          </a:gradFill>
          <a:ln w="38100">
            <a:solidFill>
              <a:schemeClr val="bg1"/>
            </a:solidFill>
          </a:ln>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85852" tIns="185852" rIns="185852" bIns="185852" numCol="1" spcCol="1270" anchor="ctr" anchorCtr="0">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00150" rtl="0" eaLnBrk="1" fontAlgn="auto" latinLnBrk="0" hangingPunct="1">
              <a:lnSpc>
                <a:spcPct val="90000"/>
              </a:lnSpc>
              <a:spcBef>
                <a:spcPct val="0"/>
              </a:spcBef>
              <a:spcAft>
                <a:spcPct val="35000"/>
              </a:spcAft>
              <a:buClrTx/>
              <a:buSzTx/>
              <a:buFontTx/>
              <a:buNone/>
              <a:defRPr/>
            </a:pPr>
            <a:endParaRPr kumimoji="0" lang="id-ID" sz="2700" b="0" i="0" u="none" strike="noStrike" kern="1200" cap="none" spc="0" normalizeH="0" baseline="0" noProof="0">
              <a:ln>
                <a:noFill/>
              </a:ln>
              <a:solidFill>
                <a:prstClr val="white"/>
              </a:solidFill>
              <a:effectLst/>
              <a:uLnTx/>
              <a:uFillTx/>
              <a:latin typeface="阿里巴巴普惠体"/>
              <a:ea typeface="+mn-ea"/>
              <a:cs typeface="阿里巴巴普惠体" panose="00020600040101010101" charset="-122"/>
            </a:endParaRPr>
          </a:p>
        </p:txBody>
      </p:sp>
      <p:sp>
        <p:nvSpPr>
          <p:cNvPr id="38" name="Designer简"/>
          <p:cNvSpPr>
            <a:spLocks noEditPoints="1"/>
          </p:cNvSpPr>
          <p:nvPr/>
        </p:nvSpPr>
        <p:spPr bwMode="auto">
          <a:xfrm>
            <a:off x="1287073" y="1391838"/>
            <a:ext cx="314817" cy="323102"/>
          </a:xfrm>
          <a:custGeom>
            <a:gdLst>
              <a:gd name="T0" fmla="*/ 261 w 447"/>
              <a:gd name="T1" fmla="*/ 25 h 460"/>
              <a:gd name="T2" fmla="*/ 286 w 447"/>
              <a:gd name="T3" fmla="*/ 99 h 460"/>
              <a:gd name="T4" fmla="*/ 310 w 447"/>
              <a:gd name="T5" fmla="*/ 25 h 460"/>
              <a:gd name="T6" fmla="*/ 124 w 447"/>
              <a:gd name="T7" fmla="*/ 3 h 460"/>
              <a:gd name="T8" fmla="*/ 100 w 447"/>
              <a:gd name="T9" fmla="*/ 28 h 460"/>
              <a:gd name="T10" fmla="*/ 125 w 447"/>
              <a:gd name="T11" fmla="*/ 103 h 460"/>
              <a:gd name="T12" fmla="*/ 149 w 447"/>
              <a:gd name="T13" fmla="*/ 28 h 460"/>
              <a:gd name="T14" fmla="*/ 31 w 447"/>
              <a:gd name="T15" fmla="*/ 70 h 460"/>
              <a:gd name="T16" fmla="*/ 7 w 447"/>
              <a:gd name="T17" fmla="*/ 82 h 460"/>
              <a:gd name="T18" fmla="*/ 0 w 447"/>
              <a:gd name="T19" fmla="*/ 401 h 460"/>
              <a:gd name="T20" fmla="*/ 31 w 447"/>
              <a:gd name="T21" fmla="*/ 436 h 460"/>
              <a:gd name="T22" fmla="*/ 237 w 447"/>
              <a:gd name="T23" fmla="*/ 397 h 460"/>
              <a:gd name="T24" fmla="*/ 153 w 447"/>
              <a:gd name="T25" fmla="*/ 302 h 460"/>
              <a:gd name="T26" fmla="*/ 241 w 447"/>
              <a:gd name="T27" fmla="*/ 314 h 460"/>
              <a:gd name="T28" fmla="*/ 265 w 447"/>
              <a:gd name="T29" fmla="*/ 278 h 460"/>
              <a:gd name="T30" fmla="*/ 359 w 447"/>
              <a:gd name="T31" fmla="*/ 174 h 460"/>
              <a:gd name="T32" fmla="*/ 399 w 447"/>
              <a:gd name="T33" fmla="*/ 267 h 460"/>
              <a:gd name="T34" fmla="*/ 392 w 447"/>
              <a:gd name="T35" fmla="*/ 82 h 460"/>
              <a:gd name="T36" fmla="*/ 325 w 447"/>
              <a:gd name="T37" fmla="*/ 70 h 460"/>
              <a:gd name="T38" fmla="*/ 313 w 447"/>
              <a:gd name="T39" fmla="*/ 108 h 460"/>
              <a:gd name="T40" fmla="*/ 256 w 447"/>
              <a:gd name="T41" fmla="*/ 108 h 460"/>
              <a:gd name="T42" fmla="*/ 245 w 447"/>
              <a:gd name="T43" fmla="*/ 70 h 460"/>
              <a:gd name="T44" fmla="*/ 165 w 447"/>
              <a:gd name="T45" fmla="*/ 91 h 460"/>
              <a:gd name="T46" fmla="*/ 125 w 447"/>
              <a:gd name="T47" fmla="*/ 115 h 460"/>
              <a:gd name="T48" fmla="*/ 85 w 447"/>
              <a:gd name="T49" fmla="*/ 91 h 460"/>
              <a:gd name="T50" fmla="*/ 31 w 447"/>
              <a:gd name="T51" fmla="*/ 70 h 460"/>
              <a:gd name="T52" fmla="*/ 40 w 447"/>
              <a:gd name="T53" fmla="*/ 174 h 460"/>
              <a:gd name="T54" fmla="*/ 129 w 447"/>
              <a:gd name="T55" fmla="*/ 278 h 460"/>
              <a:gd name="T56" fmla="*/ 40 w 447"/>
              <a:gd name="T57" fmla="*/ 174 h 460"/>
              <a:gd name="T58" fmla="*/ 153 w 447"/>
              <a:gd name="T59" fmla="*/ 174 h 460"/>
              <a:gd name="T60" fmla="*/ 241 w 447"/>
              <a:gd name="T61" fmla="*/ 278 h 460"/>
              <a:gd name="T62" fmla="*/ 153 w 447"/>
              <a:gd name="T63" fmla="*/ 174 h 460"/>
              <a:gd name="T64" fmla="*/ 352 w 447"/>
              <a:gd name="T65" fmla="*/ 281 h 460"/>
              <a:gd name="T66" fmla="*/ 357 w 447"/>
              <a:gd name="T67" fmla="*/ 460 h 460"/>
              <a:gd name="T68" fmla="*/ 357 w 447"/>
              <a:gd name="T69" fmla="*/ 281 h 460"/>
              <a:gd name="T70" fmla="*/ 40 w 447"/>
              <a:gd name="T71" fmla="*/ 302 h 460"/>
              <a:gd name="T72" fmla="*/ 129 w 447"/>
              <a:gd name="T73" fmla="*/ 302 h 460"/>
              <a:gd name="T74" fmla="*/ 40 w 447"/>
              <a:gd name="T75" fmla="*/ 397 h 460"/>
              <a:gd name="T76" fmla="*/ 319 w 447"/>
              <a:gd name="T77" fmla="*/ 316 h 460"/>
              <a:gd name="T78" fmla="*/ 414 w 447"/>
              <a:gd name="T79" fmla="*/ 316 h 460"/>
              <a:gd name="T80" fmla="*/ 364 w 447"/>
              <a:gd name="T81" fmla="*/ 432 h 460"/>
              <a:gd name="T82" fmla="*/ 371 w 447"/>
              <a:gd name="T83" fmla="*/ 345 h 460"/>
              <a:gd name="T84" fmla="*/ 352 w 447"/>
              <a:gd name="T85" fmla="*/ 345 h 460"/>
              <a:gd name="T86" fmla="*/ 316 w 447"/>
              <a:gd name="T87" fmla="*/ 346 h 4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447" h="460">
                <a:moveTo>
                  <a:pt x="285" y="0"/>
                </a:moveTo>
                <a:cubicBezTo>
                  <a:pt x="272" y="0"/>
                  <a:pt x="261" y="12"/>
                  <a:pt x="261" y="25"/>
                </a:cubicBezTo>
                <a:lnTo>
                  <a:pt x="261" y="75"/>
                </a:lnTo>
                <a:cubicBezTo>
                  <a:pt x="261" y="88"/>
                  <a:pt x="273" y="99"/>
                  <a:pt x="286" y="99"/>
                </a:cubicBezTo>
                <a:cubicBezTo>
                  <a:pt x="298" y="99"/>
                  <a:pt x="310" y="88"/>
                  <a:pt x="310" y="75"/>
                </a:cubicBezTo>
                <a:lnTo>
                  <a:pt x="310" y="25"/>
                </a:lnTo>
                <a:cubicBezTo>
                  <a:pt x="310" y="12"/>
                  <a:pt x="298" y="0"/>
                  <a:pt x="285" y="0"/>
                </a:cubicBezTo>
                <a:close/>
                <a:moveTo>
                  <a:pt x="124" y="3"/>
                </a:moveTo>
                <a:lnTo>
                  <a:pt x="124" y="3"/>
                </a:lnTo>
                <a:cubicBezTo>
                  <a:pt x="111" y="3"/>
                  <a:pt x="100" y="15"/>
                  <a:pt x="100" y="28"/>
                </a:cubicBezTo>
                <a:lnTo>
                  <a:pt x="100" y="78"/>
                </a:lnTo>
                <a:cubicBezTo>
                  <a:pt x="100" y="91"/>
                  <a:pt x="112" y="103"/>
                  <a:pt x="125" y="103"/>
                </a:cubicBezTo>
                <a:cubicBezTo>
                  <a:pt x="138" y="103"/>
                  <a:pt x="149" y="91"/>
                  <a:pt x="149" y="78"/>
                </a:cubicBezTo>
                <a:lnTo>
                  <a:pt x="149" y="28"/>
                </a:lnTo>
                <a:cubicBezTo>
                  <a:pt x="150" y="15"/>
                  <a:pt x="138" y="3"/>
                  <a:pt x="124" y="3"/>
                </a:cubicBezTo>
                <a:close/>
                <a:moveTo>
                  <a:pt x="31" y="70"/>
                </a:moveTo>
                <a:lnTo>
                  <a:pt x="31" y="70"/>
                </a:lnTo>
                <a:cubicBezTo>
                  <a:pt x="21" y="70"/>
                  <a:pt x="13" y="75"/>
                  <a:pt x="7" y="82"/>
                </a:cubicBezTo>
                <a:cubicBezTo>
                  <a:pt x="2" y="89"/>
                  <a:pt x="0" y="97"/>
                  <a:pt x="0" y="105"/>
                </a:cubicBezTo>
                <a:lnTo>
                  <a:pt x="0" y="401"/>
                </a:lnTo>
                <a:cubicBezTo>
                  <a:pt x="0" y="410"/>
                  <a:pt x="2" y="418"/>
                  <a:pt x="7" y="424"/>
                </a:cubicBezTo>
                <a:cubicBezTo>
                  <a:pt x="13" y="431"/>
                  <a:pt x="21" y="436"/>
                  <a:pt x="31" y="436"/>
                </a:cubicBezTo>
                <a:lnTo>
                  <a:pt x="262" y="436"/>
                </a:lnTo>
                <a:cubicBezTo>
                  <a:pt x="251" y="425"/>
                  <a:pt x="243" y="412"/>
                  <a:pt x="237" y="397"/>
                </a:cubicBezTo>
                <a:lnTo>
                  <a:pt x="153" y="397"/>
                </a:lnTo>
                <a:lnTo>
                  <a:pt x="153" y="302"/>
                </a:lnTo>
                <a:lnTo>
                  <a:pt x="241" y="302"/>
                </a:lnTo>
                <a:lnTo>
                  <a:pt x="241" y="314"/>
                </a:lnTo>
                <a:cubicBezTo>
                  <a:pt x="247" y="301"/>
                  <a:pt x="256" y="288"/>
                  <a:pt x="267" y="278"/>
                </a:cubicBezTo>
                <a:lnTo>
                  <a:pt x="265" y="278"/>
                </a:lnTo>
                <a:lnTo>
                  <a:pt x="265" y="174"/>
                </a:lnTo>
                <a:lnTo>
                  <a:pt x="359" y="174"/>
                </a:lnTo>
                <a:lnTo>
                  <a:pt x="359" y="251"/>
                </a:lnTo>
                <a:cubicBezTo>
                  <a:pt x="374" y="254"/>
                  <a:pt x="387" y="259"/>
                  <a:pt x="399" y="267"/>
                </a:cubicBezTo>
                <a:lnTo>
                  <a:pt x="399" y="105"/>
                </a:lnTo>
                <a:cubicBezTo>
                  <a:pt x="399" y="97"/>
                  <a:pt x="397" y="89"/>
                  <a:pt x="392" y="82"/>
                </a:cubicBezTo>
                <a:cubicBezTo>
                  <a:pt x="386" y="75"/>
                  <a:pt x="377" y="70"/>
                  <a:pt x="367" y="70"/>
                </a:cubicBezTo>
                <a:lnTo>
                  <a:pt x="325" y="70"/>
                </a:lnTo>
                <a:lnTo>
                  <a:pt x="325" y="91"/>
                </a:lnTo>
                <a:cubicBezTo>
                  <a:pt x="325" y="97"/>
                  <a:pt x="321" y="103"/>
                  <a:pt x="313" y="108"/>
                </a:cubicBezTo>
                <a:cubicBezTo>
                  <a:pt x="306" y="112"/>
                  <a:pt x="295" y="115"/>
                  <a:pt x="285" y="115"/>
                </a:cubicBezTo>
                <a:cubicBezTo>
                  <a:pt x="274" y="115"/>
                  <a:pt x="264" y="112"/>
                  <a:pt x="256" y="108"/>
                </a:cubicBezTo>
                <a:cubicBezTo>
                  <a:pt x="249" y="103"/>
                  <a:pt x="245" y="97"/>
                  <a:pt x="245" y="91"/>
                </a:cubicBezTo>
                <a:lnTo>
                  <a:pt x="245" y="70"/>
                </a:lnTo>
                <a:lnTo>
                  <a:pt x="165" y="70"/>
                </a:lnTo>
                <a:lnTo>
                  <a:pt x="165" y="91"/>
                </a:lnTo>
                <a:cubicBezTo>
                  <a:pt x="165" y="97"/>
                  <a:pt x="161" y="103"/>
                  <a:pt x="153" y="108"/>
                </a:cubicBezTo>
                <a:cubicBezTo>
                  <a:pt x="146" y="112"/>
                  <a:pt x="135" y="115"/>
                  <a:pt x="125" y="115"/>
                </a:cubicBezTo>
                <a:cubicBezTo>
                  <a:pt x="114" y="115"/>
                  <a:pt x="104" y="112"/>
                  <a:pt x="96" y="108"/>
                </a:cubicBezTo>
                <a:cubicBezTo>
                  <a:pt x="89" y="103"/>
                  <a:pt x="85" y="97"/>
                  <a:pt x="85" y="91"/>
                </a:cubicBezTo>
                <a:lnTo>
                  <a:pt x="85" y="70"/>
                </a:lnTo>
                <a:lnTo>
                  <a:pt x="31" y="70"/>
                </a:lnTo>
                <a:close/>
                <a:moveTo>
                  <a:pt x="40" y="174"/>
                </a:moveTo>
                <a:lnTo>
                  <a:pt x="40" y="174"/>
                </a:lnTo>
                <a:lnTo>
                  <a:pt x="129" y="174"/>
                </a:lnTo>
                <a:lnTo>
                  <a:pt x="129" y="278"/>
                </a:lnTo>
                <a:lnTo>
                  <a:pt x="40" y="278"/>
                </a:lnTo>
                <a:lnTo>
                  <a:pt x="40" y="174"/>
                </a:lnTo>
                <a:close/>
                <a:moveTo>
                  <a:pt x="153" y="174"/>
                </a:moveTo>
                <a:lnTo>
                  <a:pt x="153" y="174"/>
                </a:lnTo>
                <a:lnTo>
                  <a:pt x="241" y="174"/>
                </a:lnTo>
                <a:lnTo>
                  <a:pt x="241" y="278"/>
                </a:lnTo>
                <a:lnTo>
                  <a:pt x="153" y="278"/>
                </a:lnTo>
                <a:lnTo>
                  <a:pt x="153" y="174"/>
                </a:lnTo>
                <a:close/>
                <a:moveTo>
                  <a:pt x="352" y="281"/>
                </a:moveTo>
                <a:lnTo>
                  <a:pt x="352" y="281"/>
                </a:lnTo>
                <a:cubicBezTo>
                  <a:pt x="305" y="283"/>
                  <a:pt x="267" y="322"/>
                  <a:pt x="267" y="370"/>
                </a:cubicBezTo>
                <a:cubicBezTo>
                  <a:pt x="267" y="420"/>
                  <a:pt x="307" y="460"/>
                  <a:pt x="357" y="460"/>
                </a:cubicBezTo>
                <a:cubicBezTo>
                  <a:pt x="407" y="460"/>
                  <a:pt x="447" y="420"/>
                  <a:pt x="447" y="370"/>
                </a:cubicBezTo>
                <a:cubicBezTo>
                  <a:pt x="447" y="321"/>
                  <a:pt x="407" y="281"/>
                  <a:pt x="357" y="281"/>
                </a:cubicBezTo>
                <a:cubicBezTo>
                  <a:pt x="355" y="281"/>
                  <a:pt x="354" y="281"/>
                  <a:pt x="352" y="281"/>
                </a:cubicBezTo>
                <a:close/>
                <a:moveTo>
                  <a:pt x="40" y="302"/>
                </a:moveTo>
                <a:lnTo>
                  <a:pt x="40" y="302"/>
                </a:lnTo>
                <a:lnTo>
                  <a:pt x="129" y="302"/>
                </a:lnTo>
                <a:lnTo>
                  <a:pt x="129" y="397"/>
                </a:lnTo>
                <a:lnTo>
                  <a:pt x="40" y="397"/>
                </a:lnTo>
                <a:lnTo>
                  <a:pt x="40" y="302"/>
                </a:lnTo>
                <a:close/>
                <a:moveTo>
                  <a:pt x="319" y="316"/>
                </a:moveTo>
                <a:lnTo>
                  <a:pt x="319" y="316"/>
                </a:lnTo>
                <a:lnTo>
                  <a:pt x="414" y="316"/>
                </a:lnTo>
                <a:lnTo>
                  <a:pt x="414" y="330"/>
                </a:lnTo>
                <a:lnTo>
                  <a:pt x="364" y="432"/>
                </a:lnTo>
                <a:lnTo>
                  <a:pt x="329" y="432"/>
                </a:lnTo>
                <a:lnTo>
                  <a:pt x="371" y="345"/>
                </a:lnTo>
                <a:cubicBezTo>
                  <a:pt x="371" y="345"/>
                  <a:pt x="365" y="345"/>
                  <a:pt x="362" y="345"/>
                </a:cubicBezTo>
                <a:cubicBezTo>
                  <a:pt x="359" y="345"/>
                  <a:pt x="355" y="345"/>
                  <a:pt x="352" y="345"/>
                </a:cubicBezTo>
                <a:cubicBezTo>
                  <a:pt x="348" y="345"/>
                  <a:pt x="345" y="345"/>
                  <a:pt x="341" y="345"/>
                </a:cubicBezTo>
                <a:cubicBezTo>
                  <a:pt x="334" y="346"/>
                  <a:pt x="325" y="346"/>
                  <a:pt x="316" y="346"/>
                </a:cubicBezTo>
                <a:lnTo>
                  <a:pt x="319" y="316"/>
                </a:lnTo>
                <a:close/>
              </a:path>
            </a:pathLst>
          </a:custGeom>
          <a:solidFill>
            <a:schemeClr val="bg1"/>
          </a:solidFill>
          <a:ln>
            <a:noFill/>
          </a:ln>
        </p:spPr>
        <p:txBody>
          <a:bodyPr vert="horz" wrap="square" lIns="121920" tIns="60960" rIns="121920" bIns="6096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2000" b="0" i="0" u="none" strike="noStrike" kern="1200" cap="none" spc="0" normalizeH="0" baseline="0" noProof="0">
              <a:ln>
                <a:noFill/>
              </a:ln>
              <a:solidFill>
                <a:prstClr val="black"/>
              </a:solidFill>
              <a:effectLst/>
              <a:uLnTx/>
              <a:uFillTx/>
              <a:latin typeface="阿里巴巴普惠体"/>
              <a:ea typeface="阿里巴巴普惠体"/>
              <a:cs typeface="阿里巴巴普惠体" panose="00020600040101010101" charset="-122"/>
              <a:sym typeface="阿里巴巴普惠体"/>
            </a:endParaRPr>
          </a:p>
        </p:txBody>
      </p:sp>
      <p:sp>
        <p:nvSpPr>
          <p:cNvPr id="12" name="光辉的历程"/>
          <p:cNvSpPr/>
          <p:nvPr>
            <p:custDataLst>
              <p:tags r:id="rId10"/>
            </p:custDataLst>
          </p:nvPr>
        </p:nvSpPr>
        <p:spPr bwMode="auto">
          <a:xfrm>
            <a:off x="1816735" y="2422525"/>
            <a:ext cx="5392420" cy="200025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sz="2000">
                <a:solidFill>
                  <a:schemeClr val="tx1">
                    <a:lumMod val="85000"/>
                    <a:lumOff val="15000"/>
                  </a:schemeClr>
                </a:solidFill>
                <a:latin typeface="阿里巴巴普惠体"/>
                <a:ea typeface="阿里巴巴普惠体"/>
                <a:cs typeface="阿里巴巴普惠体" panose="00020600040101010101" charset="-122"/>
                <a:sym typeface="阿里巴巴普惠体"/>
              </a:rPr>
              <a:t>“我们要致力于加强国际发展合作，为发展中国家营造更多发展机遇和空间，帮助他们摆脱贫困，实现可持续发展。”建设“一带一路”不仅要着眼于中国自身发展，还要以中国发展为契机，让更多国家共享发展成果，实现发展目标。</a:t>
            </a:r>
          </a:p>
        </p:txBody>
      </p:sp>
      <p:pic>
        <p:nvPicPr>
          <p:cNvPr id="6" name="图片 5" descr="51miz-E829803-F0D018AC"/>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7933055" y="1391920"/>
            <a:ext cx="4429760" cy="5331460"/>
          </a:xfrm>
          <a:prstGeom prst="rect">
            <a:avLst/>
          </a:prstGeom>
        </p:spPr>
      </p:pic>
      <p:pic>
        <p:nvPicPr>
          <p:cNvPr id="7" name="图片 6" descr="51miz-E827452-EC5D545C"/>
          <p:cNvPicPr>
            <a:picLocks noChangeAspect="1"/>
          </p:cNvPicPr>
          <p:nvPr/>
        </p:nvPicPr>
        <p:blipFill>
          <a:blip r:embed="rId12">
            <a:extLst>
              <a:ext uri="{28A0092B-C50C-407E-A947-70E740481C1C}">
                <a14:useLocalDpi xmlns:a14="http://schemas.microsoft.com/office/drawing/2010/main"/>
              </a:ext>
            </a:extLst>
          </a:blip>
          <a:stretch>
            <a:fillRect/>
          </a:stretch>
        </p:blipFill>
        <p:spPr>
          <a:xfrm>
            <a:off x="0" y="4637405"/>
            <a:ext cx="12192000" cy="2220595"/>
          </a:xfrm>
          <a:prstGeom prst="rect">
            <a:avLst/>
          </a:prstGeom>
        </p:spPr>
      </p:pic>
    </p:spTree>
    <p:custDataLst>
      <p:tags r:id="rId13"/>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3" presetClass="entr" presetSubtype="16" dur="500" fill="hold" nodeType="clickEffect">
                                  <p:stCondLst>
                                    <p:cond delay="0"/>
                                  </p:stCondLst>
                                  <p:childTnLst>
                                    <p:set>
                                      <p:cBhvr>
                                        <p:cTn id="16" dur="1" fill="hold">
                                          <p:stCondLst>
                                            <p:cond delay="0"/>
                                          </p:stCondLst>
                                        </p:cTn>
                                        <p:tgtEl>
                                          <p:spTgt spid="32"/>
                                        </p:tgtEl>
                                        <p:attrNameLst>
                                          <p:attrName>style.visibility</p:attrName>
                                        </p:attrNameLst>
                                      </p:cBhvr>
                                      <p:to>
                                        <p:strVal val="visible"/>
                                      </p:to>
                                    </p:set>
                                    <p:anim calcmode="lin" valueType="num">
                                      <p:cBhvr>
                                        <p:cTn id="17" dur="500" fill="hold"/>
                                        <p:tgtEl>
                                          <p:spTgt spid="32"/>
                                        </p:tgtEl>
                                        <p:attrNameLst>
                                          <p:attrName>ppt_w</p:attrName>
                                        </p:attrNameLst>
                                      </p:cBhvr>
                                      <p:tavLst>
                                        <p:tav tm="0">
                                          <p:val>
                                            <p:fltVal val="0"/>
                                          </p:val>
                                        </p:tav>
                                        <p:tav tm="100000">
                                          <p:val>
                                            <p:strVal val="#ppt_w"/>
                                          </p:val>
                                        </p:tav>
                                      </p:tavLst>
                                    </p:anim>
                                    <p:anim calcmode="lin" valueType="num">
                                      <p:cBhvr>
                                        <p:cTn id="18" dur="500" fill="hold"/>
                                        <p:tgtEl>
                                          <p:spTgt spid="32"/>
                                        </p:tgtEl>
                                        <p:attrNameLst>
                                          <p:attrName>ppt_h</p:attrName>
                                        </p:attrNameLst>
                                      </p:cBhvr>
                                      <p:tavLst>
                                        <p:tav tm="0">
                                          <p:val>
                                            <p:fltVal val="0"/>
                                          </p:val>
                                        </p:tav>
                                        <p:tav tm="100000">
                                          <p:val>
                                            <p:strVal val="#ppt_h"/>
                                          </p:val>
                                        </p:tav>
                                      </p:tavLst>
                                    </p:anim>
                                  </p:childTnLst>
                                </p:cTn>
                              </p:par>
                              <p:par>
                                <p:cTn id="19" presetID="23" presetClass="entr" presetSubtype="16" dur="500" fill="hold" grpId="0" nodeType="withEffect">
                                  <p:stCondLst>
                                    <p:cond delay="0"/>
                                  </p:stCondLst>
                                  <p:childTnLst>
                                    <p:set>
                                      <p:cBhvr>
                                        <p:cTn id="20" dur="1" fill="hold">
                                          <p:stCondLst>
                                            <p:cond delay="0"/>
                                          </p:stCondLst>
                                        </p:cTn>
                                        <p:tgtEl>
                                          <p:spTgt spid="34"/>
                                        </p:tgtEl>
                                        <p:attrNameLst>
                                          <p:attrName>style.visibility</p:attrName>
                                        </p:attrNameLst>
                                      </p:cBhvr>
                                      <p:to>
                                        <p:strVal val="visible"/>
                                      </p:to>
                                    </p:set>
                                    <p:anim calcmode="lin" valueType="num">
                                      <p:cBhvr>
                                        <p:cTn id="21" dur="500" fill="hold"/>
                                        <p:tgtEl>
                                          <p:spTgt spid="34"/>
                                        </p:tgtEl>
                                        <p:attrNameLst>
                                          <p:attrName>ppt_w</p:attrName>
                                        </p:attrNameLst>
                                      </p:cBhvr>
                                      <p:tavLst>
                                        <p:tav tm="0">
                                          <p:val>
                                            <p:fltVal val="0"/>
                                          </p:val>
                                        </p:tav>
                                        <p:tav tm="100000">
                                          <p:val>
                                            <p:strVal val="#ppt_w"/>
                                          </p:val>
                                        </p:tav>
                                      </p:tavLst>
                                    </p:anim>
                                    <p:anim calcmode="lin" valueType="num">
                                      <p:cBhvr>
                                        <p:cTn id="22" dur="500" fill="hold"/>
                                        <p:tgtEl>
                                          <p:spTgt spid="34"/>
                                        </p:tgtEl>
                                        <p:attrNameLst>
                                          <p:attrName>ppt_h</p:attrName>
                                        </p:attrNameLst>
                                      </p:cBhvr>
                                      <p:tavLst>
                                        <p:tav tm="0">
                                          <p:val>
                                            <p:fltVal val="0"/>
                                          </p:val>
                                        </p:tav>
                                        <p:tav tm="100000">
                                          <p:val>
                                            <p:strVal val="#ppt_h"/>
                                          </p:val>
                                        </p:tav>
                                      </p:tavLst>
                                    </p:anim>
                                  </p:childTnLst>
                                </p:cTn>
                              </p:par>
                              <p:par>
                                <p:cTn id="23" presetID="23" presetClass="entr" presetSubtype="16" dur="500" fill="hold" grpId="0" nodeType="withEffect">
                                  <p:stCondLst>
                                    <p:cond delay="0"/>
                                  </p:stCondLst>
                                  <p:childTnLst>
                                    <p:set>
                                      <p:cBhvr>
                                        <p:cTn id="24" dur="1" fill="hold">
                                          <p:stCondLst>
                                            <p:cond delay="0"/>
                                          </p:stCondLst>
                                        </p:cTn>
                                        <p:tgtEl>
                                          <p:spTgt spid="38"/>
                                        </p:tgtEl>
                                        <p:attrNameLst>
                                          <p:attrName>style.visibility</p:attrName>
                                        </p:attrNameLst>
                                      </p:cBhvr>
                                      <p:to>
                                        <p:strVal val="visible"/>
                                      </p:to>
                                    </p:set>
                                    <p:anim calcmode="lin" valueType="num">
                                      <p:cBhvr>
                                        <p:cTn id="25" dur="500" fill="hold"/>
                                        <p:tgtEl>
                                          <p:spTgt spid="38"/>
                                        </p:tgtEl>
                                        <p:attrNameLst>
                                          <p:attrName>ppt_w</p:attrName>
                                        </p:attrNameLst>
                                      </p:cBhvr>
                                      <p:tavLst>
                                        <p:tav tm="0">
                                          <p:val>
                                            <p:fltVal val="0"/>
                                          </p:val>
                                        </p:tav>
                                        <p:tav tm="100000">
                                          <p:val>
                                            <p:strVal val="#ppt_w"/>
                                          </p:val>
                                        </p:tav>
                                      </p:tavLst>
                                    </p:anim>
                                    <p:anim calcmode="lin" valueType="num">
                                      <p:cBhvr>
                                        <p:cTn id="26" dur="500" fill="hold"/>
                                        <p:tgtEl>
                                          <p:spTgt spid="38"/>
                                        </p:tgtEl>
                                        <p:attrNameLst>
                                          <p:attrName>ppt_h</p:attrName>
                                        </p:attrNameLst>
                                      </p:cBhvr>
                                      <p:tavLst>
                                        <p:tav tm="0">
                                          <p:val>
                                            <p:fltVal val="0"/>
                                          </p:val>
                                        </p:tav>
                                        <p:tav tm="100000">
                                          <p:val>
                                            <p:strVal val="#ppt_h"/>
                                          </p:val>
                                        </p:tav>
                                      </p:tavLst>
                                    </p:anim>
                                  </p:childTnLst>
                                </p:cTn>
                              </p:par>
                            </p:childTnLst>
                          </p:cTn>
                        </p:par>
                        <p:par>
                          <p:cTn id="27" fill="hold" nodeType="afterGroup">
                            <p:stCondLst>
                              <p:cond delay="500"/>
                            </p:stCondLst>
                            <p:childTnLst>
                              <p:par>
                                <p:cTn id="28" presetID="2" presetClass="entr" presetSubtype="4" dur="500" fill="hold" grpId="0" nodeType="after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ppt_x"/>
                                          </p:val>
                                        </p:tav>
                                        <p:tav tm="100000">
                                          <p:val>
                                            <p:strVal val="#ppt_x"/>
                                          </p:val>
                                        </p:tav>
                                      </p:tavLst>
                                    </p:anim>
                                    <p:anim calcmode="lin" valueType="num">
                                      <p:cBhvr additive="base">
                                        <p:cTn id="3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 presetClass="entr" presetSubtype="4" dur="50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additive="base">
                                        <p:cTn id="36" dur="500" fill="hold"/>
                                        <p:tgtEl>
                                          <p:spTgt spid="12"/>
                                        </p:tgtEl>
                                        <p:attrNameLst>
                                          <p:attrName>ppt_x</p:attrName>
                                        </p:attrNameLst>
                                      </p:cBhvr>
                                      <p:tavLst>
                                        <p:tav tm="0">
                                          <p:val>
                                            <p:strVal val="#ppt_x"/>
                                          </p:val>
                                        </p:tav>
                                        <p:tav tm="100000">
                                          <p:val>
                                            <p:strVal val="#ppt_x"/>
                                          </p:val>
                                        </p:tav>
                                      </p:tavLst>
                                    </p:anim>
                                    <p:anim calcmode="lin" valueType="num">
                                      <p:cBhvr additive="base">
                                        <p:cTn id="37"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P spid="34" grpId="0"/>
      <p:bldP spid="38"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“一带一路”是共同发展的“繁荣之路”</a:t>
            </a:r>
          </a:p>
        </p:txBody>
      </p:sp>
      <p:sp>
        <p:nvSpPr>
          <p:cNvPr id="62" name="矩形: 圆角 61"/>
          <p:cNvSpPr/>
          <p:nvPr>
            <p:custDataLst>
              <p:tags r:id="rId7"/>
            </p:custDataLst>
          </p:nvPr>
        </p:nvSpPr>
        <p:spPr>
          <a:xfrm>
            <a:off x="624205" y="1718945"/>
            <a:ext cx="8213090" cy="4258310"/>
          </a:xfrm>
          <a:prstGeom prst="roundRect">
            <a:avLst>
              <a:gd name="adj" fmla="val 8644"/>
            </a:avLst>
          </a:prstGeom>
          <a:noFill/>
          <a:ln>
            <a:gradFill flip="none" rotWithShape="1">
              <a:gsLst>
                <a:gs pos="0">
                  <a:schemeClr val="accent1">
                    <a:lumMod val="5000"/>
                    <a:lumOff val="95000"/>
                    <a:alpha val="0"/>
                  </a:schemeClr>
                </a:gs>
                <a:gs pos="71000">
                  <a:srgbClr val="C90800"/>
                </a:gs>
              </a:gsLst>
              <a:lin ang="135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sp>
        <p:nvSpPr>
          <p:cNvPr id="12" name="光辉的历程"/>
          <p:cNvSpPr/>
          <p:nvPr/>
        </p:nvSpPr>
        <p:spPr bwMode="auto">
          <a:xfrm>
            <a:off x="1073785" y="2070735"/>
            <a:ext cx="6116320" cy="470852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sz="2000">
                <a:solidFill>
                  <a:schemeClr val="tx1">
                    <a:lumMod val="85000"/>
                    <a:lumOff val="15000"/>
                  </a:schemeClr>
                </a:solidFill>
                <a:latin typeface="阿里巴巴普惠体"/>
                <a:ea typeface="阿里巴巴普惠体"/>
                <a:cs typeface="阿里巴巴普惠体" panose="00020600040101010101" charset="-122"/>
                <a:sym typeface="阿里巴巴普惠体"/>
              </a:rPr>
              <a:t>根本性问题，释放各国发展潜力，实现经济大融合、发展大联动、“一带一路”沿线各国市场规模和资源禀赋各有优势，互补性强，合作前景广阔。建设共同发展的“繁荣之路”就是要聚焦发展这个成果大共享。十年来，中国与沿线国家深入开展产业合作，共同办好经贸、产业合作园区。“一带一路”建设抓住发展新机遇，培育新动能、新业态，保持经济增长活力，取得举世瞩目的进展和成效。基础设施互联互通始终都是“一带一路”建设的重点。</a:t>
            </a:r>
          </a:p>
          <a:p>
            <a:pPr lvl="0" algn="l">
              <a:lnSpc>
                <a:spcPct val="130000"/>
              </a:lnSpc>
              <a:spcBef>
                <a:spcPts val="1200"/>
              </a:spcBef>
              <a:spcAft>
                <a:spcPct val="0"/>
              </a:spcAft>
              <a:buClrTx/>
              <a:buSzTx/>
              <a:buFontTx/>
            </a:pPr>
            <a:endParaRPr lang="zh-CN" altLang="en-US" sz="2000">
              <a:solidFill>
                <a:schemeClr val="tx1">
                  <a:lumMod val="85000"/>
                  <a:lumOff val="15000"/>
                </a:schemeClr>
              </a:solidFill>
              <a:latin typeface="阿里巴巴普惠体"/>
              <a:ea typeface="阿里巴巴普惠体"/>
              <a:cs typeface="阿里巴巴普惠体" panose="00020600040101010101" charset="-122"/>
              <a:sym typeface="阿里巴巴普惠体"/>
            </a:endParaRPr>
          </a:p>
          <a:p>
            <a:pPr lvl="0" algn="l">
              <a:lnSpc>
                <a:spcPct val="130000"/>
              </a:lnSpc>
              <a:spcBef>
                <a:spcPts val="1200"/>
              </a:spcBef>
              <a:spcAft>
                <a:spcPct val="0"/>
              </a:spcAft>
              <a:buClrTx/>
              <a:buSzTx/>
              <a:buFontTx/>
            </a:pPr>
            <a:r>
              <a:rPr lang="zh-CN" altLang="en-US" sz="2000">
                <a:solidFill>
                  <a:schemeClr val="tx1">
                    <a:lumMod val="85000"/>
                    <a:lumOff val="15000"/>
                  </a:schemeClr>
                </a:solidFill>
                <a:latin typeface="阿里巴巴普惠体"/>
                <a:ea typeface="阿里巴巴普惠体"/>
                <a:cs typeface="阿里巴巴普惠体" panose="00020600040101010101" charset="-122"/>
                <a:sym typeface="阿里巴巴普惠体"/>
              </a:rPr>
              <a:t> </a:t>
            </a:r>
          </a:p>
        </p:txBody>
      </p:sp>
      <p:sp>
        <p:nvSpPr>
          <p:cNvPr id="4" name="矩形: 圆角 3"/>
          <p:cNvSpPr>
            <a:spLocks noChangeArrowheads="1"/>
          </p:cNvSpPr>
          <p:nvPr>
            <p:custDataLst>
              <p:tags r:id="rId8"/>
            </p:custDataLst>
          </p:nvPr>
        </p:nvSpPr>
        <p:spPr bwMode="auto">
          <a:xfrm>
            <a:off x="7590971" y="1262744"/>
            <a:ext cx="3891643" cy="5036456"/>
          </a:xfrm>
          <a:prstGeom prst="rect">
            <a:avLst/>
          </a:prstGeom>
          <a:blipFill dpi="0" rotWithShape="1">
            <a:blip r:embed="rId9">
              <a:extLst>
                <a:ext uri="{28A0092B-C50C-407E-A947-70E740481C1C}">
                  <a14:useLocalDpi xmlns:a14="http://schemas.microsoft.com/office/drawing/2010/main"/>
                </a:ext>
              </a:extLst>
            </a:blip>
            <a:stretch>
              <a:fillRect/>
            </a:stretch>
          </a:bli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阿里巴巴普惠体"/>
              <a:ea typeface="阿里巴巴普惠体"/>
              <a:cs typeface="阿里巴巴普惠体" panose="00020600040101010101" charset="-122"/>
            </a:endParaRPr>
          </a:p>
        </p:txBody>
      </p:sp>
    </p:spTree>
    <p:custDataLst>
      <p:tags r:id="rId10"/>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 calcmode="lin" valueType="num">
                                      <p:cBhvr additive="base">
                                        <p:cTn id="17" dur="500" fill="hold"/>
                                        <p:tgtEl>
                                          <p:spTgt spid="12"/>
                                        </p:tgtEl>
                                        <p:attrNameLst>
                                          <p:attrName>ppt_x</p:attrName>
                                        </p:attrNameLst>
                                      </p:cBhvr>
                                      <p:tavLst>
                                        <p:tav tm="0">
                                          <p:val>
                                            <p:strVal val="#ppt_x"/>
                                          </p:val>
                                        </p:tav>
                                        <p:tav tm="100000">
                                          <p:val>
                                            <p:strVal val="#ppt_x"/>
                                          </p:val>
                                        </p:tav>
                                      </p:tavLst>
                                    </p:anim>
                                    <p:anim calcmode="lin" valueType="num">
                                      <p:cBhvr additive="base">
                                        <p:cTn id="1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“一带一路”是共同发展的“繁荣之路”</a:t>
            </a:r>
          </a:p>
        </p:txBody>
      </p:sp>
      <p:sp>
        <p:nvSpPr>
          <p:cNvPr id="23" name="Designer简"/>
          <p:cNvSpPr/>
          <p:nvPr/>
        </p:nvSpPr>
        <p:spPr>
          <a:xfrm>
            <a:off x="905510" y="995680"/>
            <a:ext cx="10381615" cy="2433320"/>
          </a:xfrm>
          <a:prstGeom prst="rect">
            <a:avLst/>
          </a:prstGeom>
          <a:gradFill>
            <a:gsLst>
              <a:gs pos="100000">
                <a:srgbClr val="FF3300"/>
              </a:gs>
              <a:gs pos="20000">
                <a:srgbClr val="CF2021"/>
              </a:gs>
            </a:gsLst>
            <a:lin ang="1620000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spcFirstLastPara="0" vertOverflow="overflow" horzOverflow="overflow" vert="horz" wrap="square" lIns="100584" tIns="50292" rIns="100584" bIns="50292"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l"/>
            <a:endParaRPr>
              <a:cs typeface="阿里巴巴普惠体" panose="00020600040101010101" charset="-122"/>
              <a:sym typeface="+mn-ea"/>
            </a:endParaRPr>
          </a:p>
        </p:txBody>
      </p:sp>
      <p:sp>
        <p:nvSpPr>
          <p:cNvPr id="26" name="Designer简"/>
          <p:cNvSpPr/>
          <p:nvPr/>
        </p:nvSpPr>
        <p:spPr bwMode="auto">
          <a:xfrm>
            <a:off x="1270000" y="1339850"/>
            <a:ext cx="7506970" cy="160020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sz="2000" b="1">
                <a:solidFill>
                  <a:schemeClr val="bg1"/>
                </a:solidFill>
                <a:latin typeface="阿里巴巴普惠体"/>
                <a:ea typeface="阿里巴巴普惠体"/>
                <a:cs typeface="阿里巴巴普惠体" panose="00020600040101010101" charset="-122"/>
                <a:sym typeface="+mn-ea"/>
              </a:rPr>
              <a:t>“一带一路”沿线各国市场规模和资源禀赋各有优势，互补性强，合作前景广阔。建设共同发展的“繁荣之路”就是要聚焦发展这个根本性问题，释放各国发展潜力，实现经济大融合、发展大联动、成果大共享。</a:t>
            </a:r>
          </a:p>
        </p:txBody>
      </p:sp>
      <p:pic>
        <p:nvPicPr>
          <p:cNvPr id="4" name="图片 3" descr="51miz-E178671-DDB99283"/>
          <p:cNvPicPr>
            <a:picLocks noChangeAspect="1"/>
          </p:cNvPicPr>
          <p:nvPr/>
        </p:nvPicPr>
        <p:blipFill>
          <a:blip r:embed="rId7">
            <a:extLst>
              <a:ext uri="{28A0092B-C50C-407E-A947-70E740481C1C}">
                <a14:useLocalDpi xmlns:a14="http://schemas.microsoft.com/office/drawing/2010/main"/>
              </a:ext>
            </a:extLst>
          </a:blip>
          <a:stretch>
            <a:fillRect/>
          </a:stretch>
        </p:blipFill>
        <p:spPr>
          <a:xfrm>
            <a:off x="8776970" y="1071880"/>
            <a:ext cx="2357120" cy="2357120"/>
          </a:xfrm>
          <a:prstGeom prst="rect">
            <a:avLst/>
          </a:prstGeom>
        </p:spPr>
      </p:pic>
      <p:sp>
        <p:nvSpPr>
          <p:cNvPr id="6" name="任意多边形: 形状 23"/>
          <p:cNvSpPr/>
          <p:nvPr/>
        </p:nvSpPr>
        <p:spPr>
          <a:xfrm>
            <a:off x="905510" y="3669030"/>
            <a:ext cx="10381615" cy="2904490"/>
          </a:xfrm>
          <a:custGeom>
            <a:gdLst>
              <a:gd name="connsiteX0" fmla="*/ 278371 w 10862594"/>
              <a:gd name="connsiteY0" fmla="*/ 0 h 2904348"/>
              <a:gd name="connsiteX1" fmla="*/ 10582330 w 10862594"/>
              <a:gd name="connsiteY1" fmla="*/ 0 h 2904348"/>
              <a:gd name="connsiteX2" fmla="*/ 10588236 w 10862594"/>
              <a:gd name="connsiteY2" fmla="*/ 19026 h 2904348"/>
              <a:gd name="connsiteX3" fmla="*/ 10835625 w 10862594"/>
              <a:gd name="connsiteY3" fmla="*/ 266415 h 2904348"/>
              <a:gd name="connsiteX4" fmla="*/ 10862594 w 10862594"/>
              <a:gd name="connsiteY4" fmla="*/ 274787 h 2904348"/>
              <a:gd name="connsiteX5" fmla="*/ 10862594 w 10862594"/>
              <a:gd name="connsiteY5" fmla="*/ 2904348 h 2904348"/>
              <a:gd name="connsiteX6" fmla="*/ 0 w 10862594"/>
              <a:gd name="connsiteY6" fmla="*/ 2904348 h 2904348"/>
              <a:gd name="connsiteX7" fmla="*/ 0 w 10862594"/>
              <a:gd name="connsiteY7" fmla="*/ 274199 h 2904348"/>
              <a:gd name="connsiteX8" fmla="*/ 25076 w 10862594"/>
              <a:gd name="connsiteY8" fmla="*/ 266415 h 2904348"/>
              <a:gd name="connsiteX9" fmla="*/ 272465 w 10862594"/>
              <a:gd name="connsiteY9" fmla="*/ 19026 h 290434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94" h="2904348">
                <a:moveTo>
                  <a:pt x="278371" y="0"/>
                </a:moveTo>
                <a:lnTo>
                  <a:pt x="10582330" y="0"/>
                </a:lnTo>
                <a:lnTo>
                  <a:pt x="10588236" y="19026"/>
                </a:lnTo>
                <a:cubicBezTo>
                  <a:pt x="10635283" y="130258"/>
                  <a:pt x="10724393" y="219368"/>
                  <a:pt x="10835625" y="266415"/>
                </a:cubicBezTo>
                <a:lnTo>
                  <a:pt x="10862594" y="274787"/>
                </a:lnTo>
                <a:lnTo>
                  <a:pt x="10862594" y="2904348"/>
                </a:lnTo>
                <a:lnTo>
                  <a:pt x="0" y="2904348"/>
                </a:lnTo>
                <a:lnTo>
                  <a:pt x="0" y="274199"/>
                </a:lnTo>
                <a:lnTo>
                  <a:pt x="25076" y="266415"/>
                </a:lnTo>
                <a:cubicBezTo>
                  <a:pt x="136308" y="219368"/>
                  <a:pt x="225418" y="130258"/>
                  <a:pt x="272465" y="19026"/>
                </a:cubicBezTo>
                <a:close/>
              </a:path>
            </a:pathLst>
          </a:custGeom>
          <a:noFill/>
          <a:ln w="6350">
            <a:gradFill flip="none" rotWithShape="1">
              <a:gsLst>
                <a:gs pos="19000">
                  <a:srgbClr val="C90800"/>
                </a:gs>
                <a:gs pos="100000">
                  <a:schemeClr val="accent1">
                    <a:lumMod val="60000"/>
                    <a:lumOff val="40000"/>
                    <a:alpha val="0"/>
                  </a:schemeClr>
                </a:gs>
              </a:gsLst>
              <a:lin ang="5400000" scaled="1"/>
            </a:gradFill>
          </a:ln>
        </p:spPr>
        <p:txBody>
          <a:bodyPr wrap="square" lIns="0" tIns="0" rIns="0" bIns="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gradFill>
                <a:gsLst>
                  <a:gs pos="11000">
                    <a:schemeClr val="accent3"/>
                  </a:gs>
                  <a:gs pos="100000">
                    <a:schemeClr val="accent3">
                      <a:lumMod val="75000"/>
                    </a:schemeClr>
                  </a:gs>
                </a:gsLst>
                <a:lin ang="5400000" scaled="1"/>
              </a:gradFill>
              <a:latin typeface="阿里巴巴普惠体"/>
              <a:ea typeface="阿里巴巴普惠体"/>
              <a:cs typeface="阿里巴巴普惠体" panose="00020600040101010101" charset="-122"/>
            </a:endParaRPr>
          </a:p>
        </p:txBody>
      </p:sp>
      <p:sp>
        <p:nvSpPr>
          <p:cNvPr id="12" name="光辉的历程"/>
          <p:cNvSpPr/>
          <p:nvPr/>
        </p:nvSpPr>
        <p:spPr bwMode="auto">
          <a:xfrm>
            <a:off x="1270000" y="3938270"/>
            <a:ext cx="9716770" cy="3187065"/>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sz="1600">
                <a:solidFill>
                  <a:schemeClr val="tx1">
                    <a:lumMod val="85000"/>
                    <a:lumOff val="15000"/>
                  </a:schemeClr>
                </a:solidFill>
                <a:latin typeface="阿里巴巴普惠体"/>
                <a:ea typeface="阿里巴巴普惠体"/>
                <a:cs typeface="阿里巴巴普惠体" panose="00020600040101010101" charset="-122"/>
                <a:sym typeface="阿里巴巴普惠体"/>
              </a:rPr>
              <a:t>十年来，中国与沿线国家深入开展产业合作，共同办好经贸、产业合作园区。“一带一路”建设抓住发展新机遇，培育新动能、新业态，保持经济增长活力，取得举世瞩目的进展和成效。基础设施互联互通始终都是“一带一路”建设的重点。目前，“六廊六路多国多港”的基本架构已经搭建完成，中老铁路、雅万高铁等一系列品牌项目落地生根，形成了良好的声誉。金融是现代经济的血液，“一带一路”建设本着“平等参与、利益共享、风险共担”的原则，推动建设长期、稳定、可持续、风险可控的融资体系和金融保障体系，创新投资和融资模式，推广政府和社会资本合作，建设多元化融资体系和多层次资本市场，为高质量共建“一带一路”提供更广阔的发展空间。</a:t>
            </a:r>
          </a:p>
          <a:p>
            <a:pPr lvl="0" algn="l">
              <a:lnSpc>
                <a:spcPct val="130000"/>
              </a:lnSpc>
              <a:spcBef>
                <a:spcPts val="1200"/>
              </a:spcBef>
              <a:spcAft>
                <a:spcPct val="0"/>
              </a:spcAft>
              <a:buClrTx/>
              <a:buSzTx/>
              <a:buFontTx/>
            </a:pPr>
            <a:endParaRPr lang="zh-CN" altLang="en-US" sz="1600">
              <a:solidFill>
                <a:schemeClr val="tx1">
                  <a:lumMod val="85000"/>
                  <a:lumOff val="15000"/>
                </a:schemeClr>
              </a:solidFill>
              <a:latin typeface="阿里巴巴普惠体"/>
              <a:ea typeface="阿里巴巴普惠体"/>
              <a:cs typeface="阿里巴巴普惠体" panose="00020600040101010101" charset="-122"/>
              <a:sym typeface="阿里巴巴普惠体"/>
            </a:endParaRPr>
          </a:p>
          <a:p>
            <a:pPr lvl="0" algn="l">
              <a:lnSpc>
                <a:spcPct val="130000"/>
              </a:lnSpc>
              <a:spcBef>
                <a:spcPts val="1200"/>
              </a:spcBef>
              <a:spcAft>
                <a:spcPct val="0"/>
              </a:spcAft>
              <a:buClrTx/>
              <a:buSzTx/>
              <a:buFontTx/>
            </a:pPr>
            <a:r>
              <a:rPr lang="zh-CN" altLang="en-US" sz="1600">
                <a:solidFill>
                  <a:schemeClr val="tx1">
                    <a:lumMod val="85000"/>
                    <a:lumOff val="15000"/>
                  </a:schemeClr>
                </a:solidFill>
                <a:latin typeface="阿里巴巴普惠体"/>
                <a:ea typeface="阿里巴巴普惠体"/>
                <a:cs typeface="阿里巴巴普惠体" panose="00020600040101010101" charset="-122"/>
                <a:sym typeface="阿里巴巴普惠体"/>
              </a:rPr>
              <a:t> </a:t>
            </a:r>
          </a:p>
        </p:txBody>
      </p:sp>
    </p:spTree>
    <p:custDataLst>
      <p:tags r:id="rId8"/>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 calcmode="lin" valueType="num">
                                      <p:cBhvr additive="base">
                                        <p:cTn id="17" dur="500" fill="hold"/>
                                        <p:tgtEl>
                                          <p:spTgt spid="23"/>
                                        </p:tgtEl>
                                        <p:attrNameLst>
                                          <p:attrName>ppt_x</p:attrName>
                                        </p:attrNameLst>
                                      </p:cBhvr>
                                      <p:tavLst>
                                        <p:tav tm="0">
                                          <p:val>
                                            <p:strVal val="#ppt_x"/>
                                          </p:val>
                                        </p:tav>
                                        <p:tav tm="100000">
                                          <p:val>
                                            <p:strVal val="#ppt_x"/>
                                          </p:val>
                                        </p:tav>
                                      </p:tavLst>
                                    </p:anim>
                                    <p:anim calcmode="lin" valueType="num">
                                      <p:cBhvr additive="base">
                                        <p:cTn id="18" dur="500" fill="hold"/>
                                        <p:tgtEl>
                                          <p:spTgt spid="23"/>
                                        </p:tgtEl>
                                        <p:attrNameLst>
                                          <p:attrName>ppt_y</p:attrName>
                                        </p:attrNameLst>
                                      </p:cBhvr>
                                      <p:tavLst>
                                        <p:tav tm="0">
                                          <p:val>
                                            <p:strVal val="1+#ppt_h/2"/>
                                          </p:val>
                                        </p:tav>
                                        <p:tav tm="100000">
                                          <p:val>
                                            <p:strVal val="#ppt_y"/>
                                          </p:val>
                                        </p:tav>
                                      </p:tavLst>
                                    </p:anim>
                                  </p:childTnLst>
                                </p:cTn>
                              </p:par>
                              <p:par>
                                <p:cTn id="19" presetID="2" presetClass="entr" presetSubtype="4" dur="50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anim calcmode="lin" valueType="num">
                                      <p:cBhvr additive="base">
                                        <p:cTn id="21" dur="500" fill="hold"/>
                                        <p:tgtEl>
                                          <p:spTgt spid="26"/>
                                        </p:tgtEl>
                                        <p:attrNameLst>
                                          <p:attrName>ppt_x</p:attrName>
                                        </p:attrNameLst>
                                      </p:cBhvr>
                                      <p:tavLst>
                                        <p:tav tm="0">
                                          <p:val>
                                            <p:strVal val="#ppt_x"/>
                                          </p:val>
                                        </p:tav>
                                        <p:tav tm="100000">
                                          <p:val>
                                            <p:strVal val="#ppt_x"/>
                                          </p:val>
                                        </p:tav>
                                      </p:tavLst>
                                    </p:anim>
                                    <p:anim calcmode="lin" valueType="num">
                                      <p:cBhvr additive="base">
                                        <p:cTn id="22" dur="500" fill="hold"/>
                                        <p:tgtEl>
                                          <p:spTgt spid="26"/>
                                        </p:tgtEl>
                                        <p:attrNameLst>
                                          <p:attrName>ppt_y</p:attrName>
                                        </p:attrNameLst>
                                      </p:cBhvr>
                                      <p:tavLst>
                                        <p:tav tm="0">
                                          <p:val>
                                            <p:strVal val="1+#ppt_h/2"/>
                                          </p:val>
                                        </p:tav>
                                        <p:tav tm="100000">
                                          <p:val>
                                            <p:strVal val="#ppt_y"/>
                                          </p:val>
                                        </p:tav>
                                      </p:tavLst>
                                    </p:anim>
                                  </p:childTnLst>
                                </p:cTn>
                              </p:par>
                              <p:par>
                                <p:cTn id="23" presetID="2" presetClass="entr" presetSubtype="4" dur="500" fill="hold" nodeType="with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 calcmode="lin" valueType="num">
                                      <p:cBhvr additive="base">
                                        <p:cTn id="35" dur="500" fill="hold"/>
                                        <p:tgtEl>
                                          <p:spTgt spid="12"/>
                                        </p:tgtEl>
                                        <p:attrNameLst>
                                          <p:attrName>ppt_x</p:attrName>
                                        </p:attrNameLst>
                                      </p:cBhvr>
                                      <p:tavLst>
                                        <p:tav tm="0">
                                          <p:val>
                                            <p:strVal val="#ppt_x"/>
                                          </p:val>
                                        </p:tav>
                                        <p:tav tm="100000">
                                          <p:val>
                                            <p:strVal val="#ppt_x"/>
                                          </p:val>
                                        </p:tav>
                                      </p:tavLst>
                                    </p:anim>
                                    <p:anim calcmode="lin" valueType="num">
                                      <p:cBhvr additive="base">
                                        <p:cTn id="3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3" grpId="0"/>
      <p:bldP spid="26" grpId="0"/>
      <p:bldP spid="6" grpId="0"/>
      <p:bldP spid="1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0" y="0"/>
            <a:ext cx="12192635" cy="6858000"/>
          </a:xfrm>
          <a:prstGeom prst="rect">
            <a:avLst/>
          </a:prstGeom>
        </p:spPr>
      </p:pic>
      <p:pic>
        <p:nvPicPr>
          <p:cNvPr id="4" name="图片 3" descr="党建76"/>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4143375"/>
            <a:ext cx="12192000" cy="2714625"/>
          </a:xfrm>
          <a:prstGeom prst="rect">
            <a:avLst/>
          </a:prstGeom>
        </p:spPr>
      </p:pic>
      <p:pic>
        <p:nvPicPr>
          <p:cNvPr id="6" name="图片 5" descr="党建76"/>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0" y="0"/>
            <a:ext cx="4826000" cy="2097405"/>
          </a:xfrm>
          <a:prstGeom prst="rect">
            <a:avLst/>
          </a:prstGeom>
        </p:spPr>
      </p:pic>
      <p:pic>
        <p:nvPicPr>
          <p:cNvPr id="7" name="图片 6" descr="党建76"/>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10147300" y="488315"/>
            <a:ext cx="1720850" cy="1609725"/>
          </a:xfrm>
          <a:prstGeom prst="rect">
            <a:avLst/>
          </a:prstGeom>
        </p:spPr>
      </p:pic>
      <p:grpSp>
        <p:nvGrpSpPr>
          <p:cNvPr id="49" name="Gloria5"/>
          <p:cNvGrpSpPr/>
          <p:nvPr/>
        </p:nvGrpSpPr>
        <p:grpSpPr>
          <a:xfrm>
            <a:off x="5412348" y="1058749"/>
            <a:ext cx="1366648" cy="1366646"/>
            <a:chExt cx="784512" cy="784512"/>
          </a:xfrm>
        </p:grpSpPr>
        <p:sp>
          <p:nvSpPr>
            <p:cNvPr id="50" name="Gloria5-1"/>
            <p:cNvSpPr>
              <a:spLocks noChangeArrowheads="1"/>
            </p:cNvSpPr>
            <p:nvPr>
              <p:custDataLst>
                <p:tags r:id="rId6"/>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51" name="Gloria5-2"/>
            <p:cNvSpPr>
              <a:spLocks noChangeArrowheads="1"/>
            </p:cNvSpPr>
            <p:nvPr>
              <p:custDataLst>
                <p:tags r:id="rId7"/>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sp>
        <p:nvSpPr>
          <p:cNvPr id="52" name="Gloria6"/>
          <p:cNvSpPr>
            <a:spLocks noChangeArrowheads="1"/>
          </p:cNvSpPr>
          <p:nvPr/>
        </p:nvSpPr>
        <p:spPr bwMode="auto">
          <a:xfrm>
            <a:off x="4776105" y="2525009"/>
            <a:ext cx="2639132" cy="521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r>
              <a:rPr lang="en-US" altLang="zh-CN" sz="2800" b="1">
                <a:solidFill>
                  <a:srgbClr val="FF3300"/>
                </a:solidFill>
                <a:effectLst/>
                <a:latin typeface="阿里巴巴普惠体"/>
                <a:ea typeface="阿里巴巴普惠体"/>
                <a:cs typeface="阿里巴巴普惠体" panose="00020600040101010101" charset="-122"/>
                <a:sym typeface="阿里巴巴普惠体"/>
              </a:rPr>
              <a:t>PART 03</a:t>
            </a:r>
          </a:p>
        </p:txBody>
      </p:sp>
      <p:grpSp>
        <p:nvGrpSpPr>
          <p:cNvPr id="55" name="Gloria9"/>
          <p:cNvGrpSpPr/>
          <p:nvPr/>
        </p:nvGrpSpPr>
        <p:grpSpPr>
          <a:xfrm>
            <a:off x="3643597" y="2791909"/>
            <a:ext cx="4904149" cy="0"/>
            <a:chOff x="3637264" y="3240854"/>
            <a:chExt cx="4904149" cy="0"/>
          </a:xfrm>
        </p:grpSpPr>
        <p:cxnSp>
          <p:nvCxnSpPr>
            <p:cNvPr id="56" name="Gloria9-1"/>
            <p:cNvCxnSpPr/>
            <p:nvPr>
              <p:custDataLst>
                <p:tags r:id="rId8"/>
              </p:custDataLst>
            </p:nvPr>
          </p:nvCxnSpPr>
          <p:spPr>
            <a:xfrm flipH="1">
              <a:off x="3637264"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cxnSp>
          <p:nvCxnSpPr>
            <p:cNvPr id="57" name="Gloria9-2"/>
            <p:cNvCxnSpPr/>
            <p:nvPr>
              <p:custDataLst>
                <p:tags r:id="rId9"/>
              </p:custDataLst>
            </p:nvPr>
          </p:nvCxnSpPr>
          <p:spPr>
            <a:xfrm>
              <a:off x="6960096" y="3240854"/>
              <a:ext cx="1581317"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grpSp>
      <p:sp>
        <p:nvSpPr>
          <p:cNvPr id="58" name="redpptx.comRectangle 51"/>
          <p:cNvSpPr/>
          <p:nvPr/>
        </p:nvSpPr>
        <p:spPr>
          <a:xfrm>
            <a:off x="1554469" y="3047015"/>
            <a:ext cx="9082405" cy="2085340"/>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defRPr/>
            </a:pPr>
            <a:r>
              <a:rPr lang="zh-CN" altLang="en-US" sz="5400" b="1">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“一带一路”是相互包容的“开放之路”</a:t>
            </a:r>
          </a:p>
        </p:txBody>
      </p:sp>
      <p:pic>
        <p:nvPicPr>
          <p:cNvPr id="60" name="图片 59" descr="党建76"/>
          <p:cNvPicPr>
            <a:picLocks noChangeAspect="1"/>
          </p:cNvPicPr>
          <p:nvPr>
            <p:custDataLst>
              <p:tags r:id="rId11"/>
            </p:custDataLst>
          </p:nvPr>
        </p:nvPicPr>
        <p:blipFill>
          <a:blip r:embed="rId10">
            <a:extLst>
              <a:ext uri="{28A0092B-C50C-407E-A947-70E740481C1C}">
                <a14:useLocalDpi xmlns:a14="http://schemas.microsoft.com/office/drawing/2010/main"/>
              </a:ext>
            </a:extLst>
          </a:blip>
          <a:stretch>
            <a:fillRect/>
          </a:stretch>
        </p:blipFill>
        <p:spPr>
          <a:xfrm>
            <a:off x="1638935" y="4194810"/>
            <a:ext cx="1873250" cy="1020445"/>
          </a:xfrm>
          <a:prstGeom prst="rect">
            <a:avLst/>
          </a:prstGeom>
        </p:spPr>
      </p:pic>
    </p:spTree>
    <p:custDataLst>
      <p:tags r:id="rId12"/>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49"/>
                                        </p:tgtEl>
                                        <p:attrNameLst>
                                          <p:attrName>style.visibility</p:attrName>
                                        </p:attrNameLst>
                                      </p:cBhvr>
                                      <p:to>
                                        <p:strVal val="visible"/>
                                      </p:to>
                                    </p:set>
                                    <p:anim calcmode="lin" valueType="num">
                                      <p:cBhvr>
                                        <p:cTn id="7" dur="500" fill="hold"/>
                                        <p:tgtEl>
                                          <p:spTgt spid="49"/>
                                        </p:tgtEl>
                                        <p:attrNameLst>
                                          <p:attrName>ppt_w</p:attrName>
                                        </p:attrNameLst>
                                      </p:cBhvr>
                                      <p:tavLst>
                                        <p:tav tm="0">
                                          <p:val>
                                            <p:fltVal val="0"/>
                                          </p:val>
                                        </p:tav>
                                        <p:tav tm="100000">
                                          <p:val>
                                            <p:strVal val="#ppt_w"/>
                                          </p:val>
                                        </p:tav>
                                      </p:tavLst>
                                    </p:anim>
                                    <p:anim calcmode="lin" valueType="num">
                                      <p:cBhvr>
                                        <p:cTn id="8" dur="500" fill="hold"/>
                                        <p:tgtEl>
                                          <p:spTgt spid="49"/>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52"/>
                                        </p:tgtEl>
                                        <p:attrNameLst>
                                          <p:attrName>style.visibility</p:attrName>
                                        </p:attrNameLst>
                                      </p:cBhvr>
                                      <p:to>
                                        <p:strVal val="visible"/>
                                      </p:to>
                                    </p:set>
                                    <p:anim calcmode="lin" valueType="num">
                                      <p:cBhvr>
                                        <p:cTn id="11" dur="500" fill="hold"/>
                                        <p:tgtEl>
                                          <p:spTgt spid="52"/>
                                        </p:tgtEl>
                                        <p:attrNameLst>
                                          <p:attrName>ppt_w</p:attrName>
                                        </p:attrNameLst>
                                      </p:cBhvr>
                                      <p:tavLst>
                                        <p:tav tm="0">
                                          <p:val>
                                            <p:fltVal val="0"/>
                                          </p:val>
                                        </p:tav>
                                        <p:tav tm="100000">
                                          <p:val>
                                            <p:strVal val="#ppt_w"/>
                                          </p:val>
                                        </p:tav>
                                      </p:tavLst>
                                    </p:anim>
                                    <p:anim calcmode="lin" valueType="num">
                                      <p:cBhvr>
                                        <p:cTn id="12" dur="500" fill="hold"/>
                                        <p:tgtEl>
                                          <p:spTgt spid="52"/>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0"/>
                                  </p:stCondLst>
                                  <p:childTnLst>
                                    <p:set>
                                      <p:cBhvr>
                                        <p:cTn id="14" dur="1" fill="hold">
                                          <p:stCondLst>
                                            <p:cond delay="0"/>
                                          </p:stCondLst>
                                        </p:cTn>
                                        <p:tgtEl>
                                          <p:spTgt spid="55"/>
                                        </p:tgtEl>
                                        <p:attrNameLst>
                                          <p:attrName>style.visibility</p:attrName>
                                        </p:attrNameLst>
                                      </p:cBhvr>
                                      <p:to>
                                        <p:strVal val="visible"/>
                                      </p:to>
                                    </p:set>
                                    <p:anim calcmode="lin" valueType="num">
                                      <p:cBhvr>
                                        <p:cTn id="15" dur="500" fill="hold"/>
                                        <p:tgtEl>
                                          <p:spTgt spid="55"/>
                                        </p:tgtEl>
                                        <p:attrNameLst>
                                          <p:attrName>ppt_w</p:attrName>
                                        </p:attrNameLst>
                                      </p:cBhvr>
                                      <p:tavLst>
                                        <p:tav tm="0">
                                          <p:val>
                                            <p:fltVal val="0"/>
                                          </p:val>
                                        </p:tav>
                                        <p:tav tm="100000">
                                          <p:val>
                                            <p:strVal val="#ppt_w"/>
                                          </p:val>
                                        </p:tav>
                                      </p:tavLst>
                                    </p:anim>
                                    <p:anim calcmode="lin" valueType="num">
                                      <p:cBhvr>
                                        <p:cTn id="16" dur="500" fill="hold"/>
                                        <p:tgtEl>
                                          <p:spTgt spid="55"/>
                                        </p:tgtEl>
                                        <p:attrNameLst>
                                          <p:attrName>ppt_h</p:attrName>
                                        </p:attrNameLst>
                                      </p:cBhvr>
                                      <p:tavLst>
                                        <p:tav tm="0">
                                          <p:val>
                                            <p:fltVal val="0"/>
                                          </p:val>
                                        </p:tav>
                                        <p:tav tm="100000">
                                          <p:val>
                                            <p:strVal val="#ppt_h"/>
                                          </p:val>
                                        </p:tav>
                                      </p:tavLst>
                                    </p:anim>
                                  </p:childTnLst>
                                </p:cTn>
                              </p:par>
                              <p:par>
                                <p:cTn id="17" presetID="23" presetClass="entr" presetSubtype="16" dur="500" fill="hold" grpId="0" nodeType="withEffect">
                                  <p:stCondLst>
                                    <p:cond delay="0"/>
                                  </p:stCondLst>
                                  <p:childTnLst>
                                    <p:set>
                                      <p:cBhvr>
                                        <p:cTn id="18" dur="1" fill="hold">
                                          <p:stCondLst>
                                            <p:cond delay="0"/>
                                          </p:stCondLst>
                                        </p:cTn>
                                        <p:tgtEl>
                                          <p:spTgt spid="58"/>
                                        </p:tgtEl>
                                        <p:attrNameLst>
                                          <p:attrName>style.visibility</p:attrName>
                                        </p:attrNameLst>
                                      </p:cBhvr>
                                      <p:to>
                                        <p:strVal val="visible"/>
                                      </p:to>
                                    </p:set>
                                    <p:anim calcmode="lin" valueType="num">
                                      <p:cBhvr>
                                        <p:cTn id="19" dur="500" fill="hold"/>
                                        <p:tgtEl>
                                          <p:spTgt spid="58"/>
                                        </p:tgtEl>
                                        <p:attrNameLst>
                                          <p:attrName>ppt_w</p:attrName>
                                        </p:attrNameLst>
                                      </p:cBhvr>
                                      <p:tavLst>
                                        <p:tav tm="0">
                                          <p:val>
                                            <p:fltVal val="0"/>
                                          </p:val>
                                        </p:tav>
                                        <p:tav tm="100000">
                                          <p:val>
                                            <p:strVal val="#ppt_w"/>
                                          </p:val>
                                        </p:tav>
                                      </p:tavLst>
                                    </p:anim>
                                    <p:anim calcmode="lin" valueType="num">
                                      <p:cBhvr>
                                        <p:cTn id="20" dur="500" fill="hold"/>
                                        <p:tgtEl>
                                          <p:spTgt spid="5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5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descr="07c2901119aa2b9aef31c10d44b1eb45"/>
          <p:cNvPicPr>
            <a:picLocks noChangeAspect="1"/>
          </p:cNvPicPr>
          <p:nvPr/>
        </p:nvPicPr>
        <p:blipFill>
          <a:blip r:embed="rId2">
            <a:alphaModFix amt="29000"/>
            <a:extLst>
              <a:ext uri="{28A0092B-C50C-407E-A947-70E740481C1C}">
                <a14:useLocalDpi xmlns:a14="http://schemas.microsoft.com/office/drawing/2010/main"/>
              </a:ext>
            </a:extLst>
          </a:blip>
          <a:stretch>
            <a:fillRect/>
          </a:stretch>
        </p:blipFill>
        <p:spPr>
          <a:xfrm>
            <a:off x="0" y="0"/>
            <a:ext cx="12192635" cy="6858000"/>
          </a:xfrm>
          <a:prstGeom prst="rect">
            <a:avLst/>
          </a:prstGeom>
        </p:spPr>
      </p:pic>
      <p:grpSp>
        <p:nvGrpSpPr>
          <p:cNvPr id="2" name="Gloria5"/>
          <p:cNvGrpSpPr/>
          <p:nvPr/>
        </p:nvGrpSpPr>
        <p:grpSpPr>
          <a:xfrm>
            <a:off x="186055" y="149225"/>
            <a:ext cx="395605" cy="395605"/>
            <a:chExt cx="784512" cy="784512"/>
          </a:xfrm>
        </p:grpSpPr>
        <p:sp>
          <p:nvSpPr>
            <p:cNvPr id="3" name="Gloria5-1"/>
            <p:cNvSpPr>
              <a:spLocks noChangeArrowheads="1"/>
            </p:cNvSpPr>
            <p:nvPr>
              <p:custDataLst>
                <p:tags r:id="rId3"/>
              </p:custDataLst>
            </p:nvPr>
          </p:nvSpPr>
          <p:spPr bwMode="auto">
            <a:xfrm>
              <a:off x="0" y="0"/>
              <a:ext cx="784512" cy="784512"/>
            </a:xfrm>
            <a:prstGeom prst="ellipse">
              <a:avLst/>
            </a:prstGeom>
            <a:gradFill rotWithShape="1">
              <a:gsLst>
                <a:gs pos="0">
                  <a:srgbClr val="FF3300"/>
                </a:gs>
                <a:gs pos="100000">
                  <a:srgbClr val="C90800"/>
                </a:gs>
              </a:gsLst>
              <a:lin ang="0" scaled="0"/>
            </a:gradFill>
            <a:ln w="12700">
              <a:solidFill>
                <a:srgbClr val="FFD860"/>
              </a:solidFill>
              <a:bevel/>
            </a:ln>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sp>
          <p:nvSpPr>
            <p:cNvPr id="8" name="Gloria5-2"/>
            <p:cNvSpPr>
              <a:spLocks noChangeArrowheads="1"/>
            </p:cNvSpPr>
            <p:nvPr>
              <p:custDataLst>
                <p:tags r:id="rId4"/>
              </p:custDataLst>
            </p:nvPr>
          </p:nvSpPr>
          <p:spPr bwMode="auto">
            <a:xfrm>
              <a:off x="132612" y="128939"/>
              <a:ext cx="519288" cy="503774"/>
            </a:xfrm>
            <a:prstGeom prst="star5">
              <a:avLst/>
            </a:prstGeom>
            <a:gradFill>
              <a:gsLst>
                <a:gs pos="100000">
                  <a:srgbClr val="EEC988"/>
                </a:gs>
                <a:gs pos="0">
                  <a:srgbClr val="CB954D"/>
                </a:gs>
              </a:gsLst>
              <a:lin ang="5400000" scaled="1"/>
            </a:gradFill>
            <a:ln>
              <a:noFill/>
            </a:ln>
            <a:extLst>
              <a:ext uri="{91240B29-F687-4F45-9708-019B960494DF}">
                <a14:hiddenLine xmlns:a14="http://schemas.microsoft.com/office/drawing/2010/main" w="12700">
                  <a:solidFill>
                    <a:srgbClr val="000000"/>
                  </a:solidFill>
                  <a:bevel/>
                </a14:hiddenLine>
              </a:ext>
            </a:extLst>
          </p:spPr>
          <p:txBody>
            <a:bodyPr anchor="ct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algn="ctr" eaLnBrk="1" hangingPunct="1"/>
              <a:endParaRPr lang="zh-CN" altLang="zh-CN" sz="1400">
                <a:solidFill>
                  <a:srgbClr val="FFFFFF"/>
                </a:solidFill>
                <a:latin typeface="阿里巴巴普惠体"/>
                <a:ea typeface="阿里巴巴普惠体"/>
                <a:cs typeface="阿里巴巴普惠体" panose="00020600040101010101" charset="-122"/>
                <a:sym typeface="阿里巴巴普惠体"/>
              </a:endParaRPr>
            </a:p>
          </p:txBody>
        </p:sp>
      </p:grpSp>
      <p:cxnSp>
        <p:nvCxnSpPr>
          <p:cNvPr id="9" name="Gloria9-1"/>
          <p:cNvCxnSpPr/>
          <p:nvPr>
            <p:custDataLst>
              <p:tags r:id="rId5"/>
            </p:custDataLst>
          </p:nvPr>
        </p:nvCxnSpPr>
        <p:spPr>
          <a:xfrm flipH="1">
            <a:off x="6143759" y="347159"/>
            <a:ext cx="5638800" cy="0"/>
          </a:xfrm>
          <a:prstGeom prst="line">
            <a:avLst/>
          </a:prstGeom>
          <a:ln w="15875">
            <a:gradFill>
              <a:gsLst>
                <a:gs pos="0">
                  <a:schemeClr val="accent5"/>
                </a:gs>
                <a:gs pos="100000">
                  <a:schemeClr val="accent5">
                    <a:alpha val="0"/>
                  </a:schemeClr>
                </a:gs>
              </a:gsLst>
              <a:lin ang="0" scaled="0"/>
            </a:gradFill>
            <a:headEnd type="diamond"/>
          </a:ln>
        </p:spPr>
        <p:style>
          <a:lnRef idx="1">
            <a:schemeClr val="accent1"/>
          </a:lnRef>
          <a:fillRef idx="0">
            <a:schemeClr val="accent1"/>
          </a:fillRef>
          <a:effectRef idx="0">
            <a:schemeClr val="accent1"/>
          </a:effectRef>
          <a:fontRef idx="minor">
            <a:schemeClr val="tx1"/>
          </a:fontRef>
        </p:style>
      </p:cxnSp>
      <p:sp>
        <p:nvSpPr>
          <p:cNvPr id="10" name="redpptx.comRectangle 51"/>
          <p:cNvSpPr/>
          <p:nvPr>
            <p:custDataLst>
              <p:tags r:id="rId6"/>
            </p:custDataLst>
          </p:nvPr>
        </p:nvSpPr>
        <p:spPr>
          <a:xfrm>
            <a:off x="543549" y="92360"/>
            <a:ext cx="9082405" cy="534035"/>
          </a:xfrm>
          <a:prstGeom prst="rect">
            <a:avLst/>
          </a:prstGeom>
          <a:noFill/>
          <a:ln>
            <a:noFill/>
          </a:ln>
          <a:effectLst>
            <a:innerShdw blurRad="63500" dist="50800" dir="16200000">
              <a:prstClr val="black">
                <a:alpha val="50000"/>
              </a:prstClr>
            </a:innerShdw>
          </a:effectLst>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20000"/>
              </a:lnSpc>
              <a:spcBef>
                <a:spcPct val="0"/>
              </a:spcBef>
              <a:spcAft>
                <a:spcPct val="0"/>
              </a:spcAft>
              <a:buClrTx/>
              <a:buSzTx/>
              <a:buFontTx/>
              <a:defRPr/>
            </a:pPr>
            <a:r>
              <a:rPr lang="zh-CN" altLang="en-US" sz="2400">
                <a:gradFill>
                  <a:gsLst>
                    <a:gs pos="90000">
                      <a:srgbClr val="C00000"/>
                    </a:gs>
                    <a:gs pos="30000">
                      <a:srgbClr val="FF3300"/>
                    </a:gs>
                  </a:gsLst>
                  <a:lin ang="5400000" scaled="1"/>
                </a:gradFill>
                <a:latin typeface="阿里巴巴普惠体 Heavy" panose="00020600040101010101" charset="-122"/>
                <a:ea typeface="阿里巴巴普惠体 Heavy" panose="00020600040101010101" charset="-122"/>
                <a:cs typeface="阿里巴巴普惠体 Heavy" panose="00020600040101010101" charset="-122"/>
                <a:sym typeface="+mn-lt"/>
              </a:rPr>
              <a:t>“一带一路”是相互包容的“开放之路”</a:t>
            </a:r>
          </a:p>
        </p:txBody>
      </p:sp>
      <p:sp>
        <p:nvSpPr>
          <p:cNvPr id="62" name="矩形: 圆角 61"/>
          <p:cNvSpPr/>
          <p:nvPr>
            <p:custDataLst>
              <p:tags r:id="rId7"/>
            </p:custDataLst>
          </p:nvPr>
        </p:nvSpPr>
        <p:spPr>
          <a:xfrm>
            <a:off x="2891155" y="1718945"/>
            <a:ext cx="8213090" cy="4086860"/>
          </a:xfrm>
          <a:prstGeom prst="roundRect">
            <a:avLst>
              <a:gd name="adj" fmla="val 8644"/>
            </a:avLst>
          </a:prstGeom>
          <a:noFill/>
          <a:ln>
            <a:gradFill flip="none" rotWithShape="1">
              <a:gsLst>
                <a:gs pos="0">
                  <a:schemeClr val="accent1">
                    <a:lumMod val="5000"/>
                    <a:lumOff val="95000"/>
                    <a:alpha val="0"/>
                  </a:schemeClr>
                </a:gs>
                <a:gs pos="71000">
                  <a:srgbClr val="C90800"/>
                </a:gs>
              </a:gsLst>
              <a:lin ang="135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阿里巴巴普惠体"/>
                <a:ea typeface="+mn-ea"/>
                <a:cs typeface="+mn-cs"/>
              </a:defRPr>
            </a:lvl1pPr>
            <a:lvl2pPr marL="457200" algn="l" defTabSz="914400" rtl="0" eaLnBrk="1" latinLnBrk="0" hangingPunct="1">
              <a:defRPr sz="1800" kern="1200">
                <a:solidFill>
                  <a:srgbClr val="FFFFFF"/>
                </a:solidFill>
                <a:latin typeface="阿里巴巴普惠体"/>
                <a:ea typeface="+mn-ea"/>
                <a:cs typeface="+mn-cs"/>
              </a:defRPr>
            </a:lvl2pPr>
            <a:lvl3pPr marL="914400" algn="l" defTabSz="914400" rtl="0" eaLnBrk="1" latinLnBrk="0" hangingPunct="1">
              <a:defRPr sz="1800" kern="1200">
                <a:solidFill>
                  <a:srgbClr val="FFFFFF"/>
                </a:solidFill>
                <a:latin typeface="阿里巴巴普惠体"/>
                <a:ea typeface="+mn-ea"/>
                <a:cs typeface="+mn-cs"/>
              </a:defRPr>
            </a:lvl3pPr>
            <a:lvl4pPr marL="1371600" algn="l" defTabSz="914400" rtl="0" eaLnBrk="1" latinLnBrk="0" hangingPunct="1">
              <a:defRPr sz="1800" kern="1200">
                <a:solidFill>
                  <a:srgbClr val="FFFFFF"/>
                </a:solidFill>
                <a:latin typeface="阿里巴巴普惠体"/>
                <a:ea typeface="+mn-ea"/>
                <a:cs typeface="+mn-cs"/>
              </a:defRPr>
            </a:lvl4pPr>
            <a:lvl5pPr marL="1828800" algn="l" defTabSz="914400" rtl="0" eaLnBrk="1" latinLnBrk="0" hangingPunct="1">
              <a:defRPr sz="1800" kern="1200">
                <a:solidFill>
                  <a:srgbClr val="FFFFFF"/>
                </a:solidFill>
                <a:latin typeface="阿里巴巴普惠体"/>
                <a:ea typeface="+mn-ea"/>
                <a:cs typeface="+mn-cs"/>
              </a:defRPr>
            </a:lvl5pPr>
            <a:lvl6pPr marL="2286000" algn="l" defTabSz="914400" rtl="0" eaLnBrk="1" latinLnBrk="0" hangingPunct="1">
              <a:defRPr sz="1800" kern="1200">
                <a:solidFill>
                  <a:srgbClr val="FFFFFF"/>
                </a:solidFill>
                <a:latin typeface="阿里巴巴普惠体"/>
                <a:ea typeface="+mn-ea"/>
                <a:cs typeface="+mn-cs"/>
              </a:defRPr>
            </a:lvl6pPr>
            <a:lvl7pPr marL="2743200" algn="l" defTabSz="914400" rtl="0" eaLnBrk="1" latinLnBrk="0" hangingPunct="1">
              <a:defRPr sz="1800" kern="1200">
                <a:solidFill>
                  <a:srgbClr val="FFFFFF"/>
                </a:solidFill>
                <a:latin typeface="阿里巴巴普惠体"/>
                <a:ea typeface="+mn-ea"/>
                <a:cs typeface="+mn-cs"/>
              </a:defRPr>
            </a:lvl7pPr>
            <a:lvl8pPr marL="3200400" algn="l" defTabSz="914400" rtl="0" eaLnBrk="1" latinLnBrk="0" hangingPunct="1">
              <a:defRPr sz="1800" kern="1200">
                <a:solidFill>
                  <a:srgbClr val="FFFFFF"/>
                </a:solidFill>
                <a:latin typeface="阿里巴巴普惠体"/>
                <a:ea typeface="+mn-ea"/>
                <a:cs typeface="+mn-cs"/>
              </a:defRPr>
            </a:lvl8pPr>
            <a:lvl9pPr marL="3657600" algn="l" defTabSz="914400" rtl="0" eaLnBrk="1" latinLnBrk="0" hangingPunct="1">
              <a:defRPr sz="1800" kern="1200">
                <a:solidFill>
                  <a:srgbClr val="FFFFFF"/>
                </a:solidFill>
                <a:latin typeface="阿里巴巴普惠体"/>
                <a:ea typeface="+mn-ea"/>
                <a:cs typeface="+mn-cs"/>
              </a:defRPr>
            </a:lvl9pPr>
          </a:lstStyle>
          <a:p>
            <a:pPr algn="ctr"/>
            <a:endParaRPr lang="zh-CN" altLang="en-US">
              <a:latin typeface="阿里巴巴普惠体"/>
              <a:ea typeface="阿里巴巴普惠体"/>
              <a:cs typeface="阿里巴巴普惠体" panose="00020600040101010101" charset="-122"/>
            </a:endParaRPr>
          </a:p>
        </p:txBody>
      </p:sp>
      <p:sp>
        <p:nvSpPr>
          <p:cNvPr id="16" name="矩形: 圆角 3"/>
          <p:cNvSpPr>
            <a:spLocks noChangeArrowheads="1"/>
          </p:cNvSpPr>
          <p:nvPr>
            <p:custDataLst>
              <p:tags r:id="rId8"/>
            </p:custDataLst>
          </p:nvPr>
        </p:nvSpPr>
        <p:spPr bwMode="auto">
          <a:xfrm>
            <a:off x="857434" y="1472293"/>
            <a:ext cx="3111356" cy="4537982"/>
          </a:xfrm>
          <a:prstGeom prst="roundRect">
            <a:avLst>
              <a:gd name="adj" fmla="val 2672"/>
            </a:avLst>
          </a:prstGeom>
          <a:blipFill dpi="0" rotWithShape="1">
            <a:blip r:embed="rId9">
              <a:extLst>
                <a:ext uri="{28A0092B-C50C-407E-A947-70E740481C1C}">
                  <a14:useLocalDpi xmlns:a14="http://schemas.microsoft.com/office/drawing/2010/main"/>
                </a:ext>
              </a:extLst>
            </a:blip>
            <a:stretch>
              <a:fillRect/>
            </a:stretch>
          </a:bli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400">
              <a:latin typeface="阿里巴巴普惠体"/>
              <a:ea typeface="阿里巴巴普惠体"/>
              <a:cs typeface="阿里巴巴普惠体" panose="00020600040101010101" charset="-122"/>
            </a:endParaRPr>
          </a:p>
        </p:txBody>
      </p:sp>
      <p:sp>
        <p:nvSpPr>
          <p:cNvPr id="21" name="光辉的历程"/>
          <p:cNvSpPr/>
          <p:nvPr/>
        </p:nvSpPr>
        <p:spPr bwMode="auto">
          <a:xfrm>
            <a:off x="4426585" y="2149475"/>
            <a:ext cx="6116320" cy="2400300"/>
          </a:xfrm>
          <a:prstGeom prst="rect">
            <a:avLst/>
          </a:prstGeom>
          <a:noFill/>
          <a:ln>
            <a:noFill/>
          </a:ln>
          <a:extLst>
            <a:ext uri="{909E8E84-426E-40DD-AFC4-6F175D3DCCD1}">
              <a14:hiddenFill xmlns:a14="http://schemas.microsoft.com/office/drawing/2010/main">
                <a:solidFill>
                  <a:srgbClr val="FFFFFF"/>
                </a:solidFill>
              </a14:hiddenFill>
            </a:ext>
          </a:extLst>
        </p:spPr>
        <p:txBody>
          <a:bodyPr wrap="square" lIns="0" tIns="0" rIns="0" bIns="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1200"/>
              </a:spcBef>
              <a:spcAft>
                <a:spcPct val="0"/>
              </a:spcAft>
              <a:buClrTx/>
              <a:buSzTx/>
              <a:buFontTx/>
            </a:pPr>
            <a:r>
              <a:rPr lang="zh-CN" altLang="en-US" sz="2000">
                <a:solidFill>
                  <a:schemeClr val="tx1">
                    <a:lumMod val="85000"/>
                    <a:lumOff val="15000"/>
                  </a:schemeClr>
                </a:solidFill>
                <a:latin typeface="阿里巴巴普惠体"/>
                <a:ea typeface="阿里巴巴普惠体"/>
                <a:cs typeface="阿里巴巴普惠体" panose="00020600040101010101" charset="-122"/>
                <a:sym typeface="阿里巴巴普惠体"/>
              </a:rPr>
              <a:t>对外开放是我国的基本国策，是国家繁荣发展的必由之路。“一带一路”倡议是中国对外开放模式的新拓展和实施新一轮对外开放的重要举措。“一带一路”为中国经济与世界经济的内外联动提供了中国方案，是落实陆海内外联动、东西双向互济开放格局的先手棋，开创了对外开放的新境界。</a:t>
            </a:r>
          </a:p>
        </p:txBody>
      </p:sp>
      <p:pic>
        <p:nvPicPr>
          <p:cNvPr id="23" name="图片 22" descr="51miz-E841275-A723456B"/>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7200900" y="4133215"/>
            <a:ext cx="4991100" cy="2451100"/>
          </a:xfrm>
          <a:prstGeom prst="rect">
            <a:avLst/>
          </a:prstGeom>
        </p:spPr>
      </p:pic>
      <p:pic>
        <p:nvPicPr>
          <p:cNvPr id="22" name="图片 21" descr="51miz-E910287-9124971C"/>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0" y="5400675"/>
            <a:ext cx="12192000" cy="1457325"/>
          </a:xfrm>
          <a:prstGeom prst="rect">
            <a:avLst/>
          </a:prstGeom>
        </p:spPr>
      </p:pic>
    </p:spTree>
    <p:custDataLst>
      <p:tags r:id="rId12"/>
    </p:custData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par>
                                <p:cTn id="9" presetID="23" presetClass="entr" presetSubtype="16" dur="500"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p:cTn id="11" dur="500" fill="hold"/>
                                        <p:tgtEl>
                                          <p:spTgt spid="10"/>
                                        </p:tgtEl>
                                        <p:attrNameLst>
                                          <p:attrName>ppt_w</p:attrName>
                                        </p:attrNameLst>
                                      </p:cBhvr>
                                      <p:tavLst>
                                        <p:tav tm="0">
                                          <p:val>
                                            <p:fltVal val="0"/>
                                          </p:val>
                                        </p:tav>
                                        <p:tav tm="100000">
                                          <p:val>
                                            <p:strVal val="#ppt_w"/>
                                          </p:val>
                                        </p:tav>
                                      </p:tavLst>
                                    </p:anim>
                                    <p:anim calcmode="lin" valueType="num">
                                      <p:cBhvr>
                                        <p:cTn id="12" dur="500" fill="hold"/>
                                        <p:tgtEl>
                                          <p:spTgt spid="10"/>
                                        </p:tgtEl>
                                        <p:attrNameLst>
                                          <p:attrName>ppt_h</p:attrName>
                                        </p:attrNameLst>
                                      </p:cBhvr>
                                      <p:tavLst>
                                        <p:tav tm="0">
                                          <p:val>
                                            <p:fltVal val="0"/>
                                          </p:val>
                                        </p:tav>
                                        <p:tav tm="100000">
                                          <p:val>
                                            <p:strVal val="#ppt_h"/>
                                          </p:val>
                                        </p:tav>
                                      </p:tavLst>
                                    </p:anim>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 calcmode="lin" valueType="num">
                                      <p:cBhvr additive="base">
                                        <p:cTn id="17" dur="500" fill="hold"/>
                                        <p:tgtEl>
                                          <p:spTgt spid="21"/>
                                        </p:tgtEl>
                                        <p:attrNameLst>
                                          <p:attrName>ppt_x</p:attrName>
                                        </p:attrNameLst>
                                      </p:cBhvr>
                                      <p:tavLst>
                                        <p:tav tm="0">
                                          <p:val>
                                            <p:strVal val="#ppt_x"/>
                                          </p:val>
                                        </p:tav>
                                        <p:tav tm="100000">
                                          <p:val>
                                            <p:strVal val="#ppt_x"/>
                                          </p:val>
                                        </p:tav>
                                      </p:tavLst>
                                    </p:anim>
                                    <p:anim calcmode="lin" valueType="num">
                                      <p:cBhvr additive="base">
                                        <p:cTn id="18"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https://d.book118.com/125021304234011123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7.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2.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KSO_WM_BEAUTIFY_FLAG" val=""/>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KSO_WM_BEAUTIFY_FLAG" val=""/>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6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阿里巴巴普惠体"/>
        <a:ea typeface="阿里巴巴普惠体"/>
        <a:cs typeface="Arial"/>
      </a:majorFont>
      <a:minorFont>
        <a:latin typeface="阿里巴巴普惠体"/>
        <a:ea typeface="阿里巴巴普惠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阿里巴巴普惠体</vt:lpstr>
      <vt:lpstr>Wingdings</vt:lpstr>
      <vt:lpstr>阿里巴巴普惠体 Heavy</vt:lpstr>
      <vt:lpstr>思源黑体 CN Heavy</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2024-09-27T14:00:31.300</cp:lastPrinted>
  <dcterms:created xsi:type="dcterms:W3CDTF">2024-09-27T06:00:31Z</dcterms:created>
  <dcterms:modified xsi:type="dcterms:W3CDTF">2024-09-27T06:00:33Z</dcterms:modified>
</cp:coreProperties>
</file>