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EAEA12-3C60-4361-9DC5-615D886BCE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CA0BFD-4F7C-4364-A0B2-EB995D10AB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546525-F06D-4A1D-AFA2-4EAB9E390F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389029-57DD-4729-A9D6-29AC32E4E8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2660716-966B-46D0-A188-B1ABF4FA15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9E80EF4-AB93-49A1-806B-B4C3CE187B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E547A0E-909C-452B-84A8-FFEB460521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4655A1-D250-4990-8B5D-FE1FD6252A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5FA18A-96D7-4A9F-8CF6-8251AB888B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17C53B-7C02-446F-ADB0-2D86056043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9DC1B6-E33D-4953-9720-3DF7F8A5DF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5022311143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检查管理办法培训实例分析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检查管理办法概述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实例分析：某企业检查管理办法实践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检查管理办法的核心内容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检查管理办法的实施与监管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检查管理办法的优化与改进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总结与回顾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通过培训加强检查人员的专业技能和知识水平，提高检查管理的效率和准确性。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提高检查管理水平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适应法规要求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促进企业发展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确保检查工作符合相关法规和标准的要求，避免因违规操作而产生的风险。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通过规范的检查管理，提升企业形象和竞争力，实现可持续发展。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542" r="1454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检查管理理论知识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检查技能和工具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法规和标准要求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案例分析与实践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培训内容和目标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包括检查管理的基本概念、原则和方法等，帮助学员建立全面的检查管理知识体系。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详细解读相关法规和标准的要求，使学员明确检查工作的合规性和规范性。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培训学员掌握各种检查技能和工具，如目视检查、测量工具、数据分析等，提高检查的准确性和效率。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通过实际案例的分析和讨论，让学员了解检查管理的实际应用和解决问题的方法。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检查管理办法概述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检查管理办法是指对某一领域、行业或特定工作进行检查、监督和管理的规范性文件，旨在确保相关工作的合规性、有效性和安全性。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检查管理办法定义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检查管理办法在各个领域和行业中发挥着重要作用，它能够规范工作流程、提高工作效率、保障工作质量，同时也有助于防范和化解风险，维护社会稳定和公共安全。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作用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定义和作用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8794" r="2879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检查管理办法适用于各个领域和行业，如企业、政府、教育、医疗等，具体范围因不同的管理办法而异。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适用范围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检查管理办法的适用对象包括相关领域的从业人员、机构、企业等，他们需要遵守相应的管理办法，接受监督和检查。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适用对象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适用范围和对象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基本原则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检查管理办法的制定和实施应遵循科学性、合理性、公正性、透明性等基本原则，确保管理办法的合法性和有效性。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基本要求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检查管理办法应明确检查的内容、标准、程序和要求，确保检查工作的规范化、标准化和可操作性。同时，应注重保护被检查对象的合法权益，避免不必要的干扰和损失。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724" r="2372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基本原则和要求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实例分析：某企业检查管理办法实践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该企业是一家大型制造业公司，拥有多个生产基地和广泛的销售网络。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在过去，企业的检查管理存在诸多问题，如检查标准不统一、检查流程不规范、检查结果不透明等。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企业背景和检查管理现状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检查管理现状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企业规模及业务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企业首先对现有的检查管理进行了全面的调研和分析，识别出主要的问题和挑战。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调研与分析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在调研分析的基础上，企业制定了详细的检查管理办法，明确了检查标准、流程、责任等关键要素。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制定检查管理办法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为确保检查管理办法的有效实施，企业对相关人员进行了系统的培训和宣贯，提高了员工的认知和理解。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培训和宣贯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检查管理办法制定过程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通过实施新的检查管理办法，企业的检查管理得到了显著改善，检查标准更加统一、流程更加规范、结果更加透明。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实施效果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在实施过程中，企业也遇到了一些挑战，如员工对新办法的抵触、培训不足等。为应对这些挑战，企业采取了积极的措施，如加强沟通、增加培训投入等。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经验教训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尽管新的检查管理办法取得了显著成效，但企业仍将继续关注检查管理的改进空间，如进一步提高检查效率、优化检查流程等。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未来改进方向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实施效果及经验教训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检查管理办法的核心内容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557" b="255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7781" b="1778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检查计划和准备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明确检查目的和范围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根据管理要求和实际情况，明确检查的目的、对象和范围。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制定检查计划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根据检查目的和范围，制定详细的检查计划，包括检查时间、地点、人员、物资等安排。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准备检查工具和设备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根据检查需要，准备必要的检查工具和设备，如检测仪器、记录本、相机等。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https://d.book118.com/125022311143011044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2024-09-06T21:39:30.161</cp:lastPrinted>
  <dcterms:created xsi:type="dcterms:W3CDTF">2024-09-06T13:39:30Z</dcterms:created>
  <dcterms:modified xsi:type="dcterms:W3CDTF">2024-09-06T13:39:32Z</dcterms:modified>
</cp:coreProperties>
</file>