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9110E-FC99-43E5-8335-C976DD83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A32D9-9D8B-4C07-A06D-ACCC9BAA8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8F4FD-9161-4F34-8BFF-AFB786D3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D9277-1972-479D-A2A3-0F3AFAD9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5518A-FC93-4DA2-942E-E6E99922E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273C1-411F-406A-AB13-B9CA6908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95CE2-1848-48C8-A931-DA31EF3DA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762D6-89C0-4CE8-BE43-E103B67DC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55744-3D7A-41C4-B716-F30AF028C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26315-4B88-48F1-99D2-A2F62D3C1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BA435-567B-47B3-BB81-7EFD501B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30112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绿色上网预防网瘾图片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绿色上网的概念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网瘾的危害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绿色上网预防网瘾的图片展示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如何引导青少年绿色上网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绿色上网的未来发展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绿色上网的概念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什么是绿色上网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绿色上网是指通过技术和管理手段，对网络内容进行筛选和过滤，避免不良信息、网络诈骗、病毒等对用户造成危害，同时保护用户的隐私和安全。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它是一种以用户需求为导向，提供安全、健康、绿色的网络环境的服务。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保护未成年人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未成年人正处于身心发育的关键期，缺乏辨别能力和自我保护意识，容易受到网络不良信息的影响。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维护网络安全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随着网络的普及，网络安全问题日益突出，网络犯罪、网络诈骗等行为屡屡发生，绿色上网可以有效地减少这些行为的发生。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提高网络效率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通过绿色上网，可以有效地过滤掉无用的信息和广告，提高网络的使用效率。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绿色上网的重要性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政府应加强对网络的监管力度，制定相关法律法规，对网络内容进行严格把关。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互联网企业应自觉遵守法律法规，加强自我管理，积极配合政府监管。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个人用户应提高网络安全意识，正确使用网络，不随意点击不明链接，不下载来历不明的软件等。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绿色上网的实现方式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网瘾的危害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长时间盯着屏幕会导致视力下降，甚至引发近视。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身体姿态不良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过度使用电子设备会影响睡眠质量，导致失眠或睡眠质量差。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长时间坐着上网，容易导致身体姿态不良，如驼背、颈部疼痛等。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学习成绩下降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沉迷于网络游戏或社交媒体，会分散学习注意力，导致学习成绩下降。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工作效率低下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过度使用电子设备会影响工作效率，导致注意力不集中、拖延等问题。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时间管理困难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沉迷于网络容易让人失去时间感，影响学习和工作的计划和安排。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对学习和工作的影响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过度依赖网络社交媒体可能导致社交障碍，影响正常的人际交往能力。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过度使用电子设备容易引发焦虑和抑郁等心理问题。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人际关系疏远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沉迷于网络容易让人忽视现实中的人际关系，导致人际关系疏远。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对心理和社会关系的影响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绿色上网预防网瘾的图片展示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https://d.book118.com/125030112220011042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2024-09-03T22:10:31.144</cp:lastPrinted>
  <dcterms:created xsi:type="dcterms:W3CDTF">2024-09-03T14:10:31Z</dcterms:created>
  <dcterms:modified xsi:type="dcterms:W3CDTF">2024-09-03T14:10:33Z</dcterms:modified>
</cp:coreProperties>
</file>