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F004-7A97-47C7-860C-037EEA29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8E4EE-EDF8-40F8-99E2-FE2DFC96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06095-5AFC-4C1E-A4E4-D41D08D5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36074-1DAB-49A0-BD92-E5397FAD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834CA-E2A4-4360-999E-7BA6164A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75AE4-926F-4DDD-870E-03A9C50C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5C9E0-2739-415B-A267-56CD03D6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5EFBB-4310-4DE2-8E99-EAA7ABB4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D1FE7-3EA5-4812-B75D-772B235B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EBD6-A4A0-471D-BC68-129F7D24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D1871-5E10-48B8-9968-B3F2C1226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0113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瘤护理教学查房PPT\n## 1.脑瘤的基本概念与分类\n### 1.1脑瘤的定义及其发病原因\n### 1.2脑瘤的分类及其特点\n### 1.3脑瘤的发病年龄与性别分布\n## 2.脑瘤的诊断方法与影像学表现\n### 2.1脑瘤的诊断方法及其选择\n### 2.2脑瘤的影像学表现及其诊断意义\n### 2.3脑瘤的实验室检查及其意义\n## 3.脑瘤的治疗方法及其选择\n### 3.1脑瘤的手术治疗及其适应症\n### 3.2脑瘤的放疗及其适应症\n### 3.3脑瘤的化疗及其适应症\n## 4.脑瘤的护理诊断与护理措施\n### 4.1脑瘤患者的护理诊断及其依据\n### 4.2脑瘤患者的护理措施及其实施\n### 4.3脑瘤患者的心理护理及其方法\n## 5.脑瘤患者的康复指导与生活质量评估\n### 5.1脑瘤患者的康复指导及其意义\n### 5.2脑瘤患者的生活质量评估及其方法\n### 5.3提高脑瘤患者生活质量的策略与方法\n## 6.脑瘤护理教学查房案例分析\n### 6.1脑瘤护理教学查房案例介绍\n### 6.2脑瘤护理教学查房案例分析与讨论\n### 6.3脑瘤护理教学查房案例启示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脑瘤护理教学查房PPT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脑瘤的基本概念与分类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脑瘤是指发生在脑部的肿瘤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肿瘤是异常增生的细胞团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脑部肿瘤包括原发性和继发性两种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发病原因尚不明确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可能与遗传、环境、生活习惯等因素有关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某些病毒感染和放射线暴露也可能增加患病风险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脑瘤的定义及其发病原因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根据肿瘤来源分为原发性脑瘤和继发性脑瘤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原发性脑瘤来源于脑组织本身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继发性脑瘤来源于身体其他部位的肿瘤转移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根据肿瘤细胞类型分为良性和恶性脑瘤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良性脑瘤生长缓慢，边界清楚，不易侵犯周围组织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恶性脑瘤生长迅速，边界不清，易侵犯周围组织并发生转移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脑瘤的发病年龄与性别分布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发病年龄分布广泛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儿童和青少年也可能患病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40-50岁人群发病率较高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性别分布无明显差异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男性和女性发病率相近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但某些类型脑瘤可能存在性别差异，如脑膜瘤女性发病率较高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脑瘤的诊断方法与影像学表现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临床表现：头痛、恶心、呕吐、视力下降等症状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影像学检查：CT、MRI等检查方法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实验室检查：血液、脑脊液等检查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病理检查：手术切除肿瘤后进行组织学检查</a:t>
                </a:r>
                <a:endParaRPr/>
              </a:p>
            </p:txBody>
          </p:sp>
          <p:sp>
            <p:nvSpPr>
              <p:cNvPr id="2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诊断方法包括临床表现、影像学检查、实验室检查和病理检查</a:t>
                </a:r>
                <a:endParaRPr/>
              </a:p>
            </p:txBody>
          </p:sp>
          <p:sp>
            <p:nvSpPr>
              <p:cNvPr id="2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初诊患者可采用CT或MRI检查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病情复杂者可进行实验室检查和病理检查</a:t>
                </a:r>
                <a:endParaRPr/>
              </a:p>
            </p:txBody>
          </p:sp>
          <p:sp>
            <p:nvSpPr>
              <p:cNvPr id="2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根据患者病情和肿瘤特点选择合适的诊断方法</a:t>
                </a:r>
                <a:endParaRPr/>
              </a:p>
            </p:txBody>
          </p:sp>
          <p:sp>
            <p:nvSpPr>
              <p:cNvPr id="2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脑瘤的诊断方法及其选择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CT检查：显示肿瘤的形态、位置和密度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圆形或类圆形高密度影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边界清楚或不清楚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可伴有水肿、出血等征象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MRI检查：显示肿瘤的形态、位置和信号特点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T1加权像呈低信号或等信号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T2加权像呈高信号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可伴有水肿、出血等征象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影像学检查对脑瘤的诊断具有重要意义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帮助确定肿瘤位置和范围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有助于判断肿瘤的性质和恶性程度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脑瘤的影像学表现及其诊断意义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血液检查：评估患者的一般状况和肿瘤负荷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红细胞、白细胞、血小板计数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肝肾功能、电解质、血糖等生化检查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脑脊液检查：检测肿瘤细胞和生化指标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蛋白质、葡萄糖、氯化物等生化指标</a:t>
                </a:r>
                <a:endParaRPr/>
              </a:p>
            </p:txBody>
          </p:sp>
          <p:pic>
            <p:nvPicPr>
              <p:cNvPr id="2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实验室检查对脑瘤的诊断和治疗具有重要意义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评估患者的手术风险和预后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指导放疗和化疗方案的制定</a:t>
                </a:r>
                <a:endParaRPr/>
              </a:p>
            </p:txBody>
          </p:sp>
          <p:pic>
            <p:nvPicPr>
              <p:cNvPr id="2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脑瘤的实验室检查及其意义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脑瘤的治疗方法及其选择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脑瘤的手术治疗及其适应症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手术治疗是脑瘤的主要治疗方法之一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可以完全切除肿瘤或部分切除肿瘤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减轻肿瘤压迫症状，提高生活质量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手术适应症包括：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良性脑瘤或低级别恶性脑瘤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肿瘤位置较表浅，手术风险较低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患者一般状况良好，能耐受手术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脑瘤的放疗及其适应症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放疗是脑瘤的辅助治疗方法之一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利用高能射线杀死肿瘤细胞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可以缩小肿瘤体积，减轻症状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放疗适应症包括：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恶性脑瘤或高级别良性脑瘤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肿瘤位置较深，手术风险较高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患者一般状况较差，不能耐受手术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化疗是脑瘤的辅助治疗方法之一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使用药物杀死肿瘤细胞或抑制肿瘤生长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可以缩小肿瘤体积，减轻症状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化疗适应症包括：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恶性脑瘤或高级别良性脑瘤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手术后仍有肿瘤残留或复发风险较高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患者一般状况较差，不能耐受手术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脑瘤的化疗及其适应症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https://d.book118.com/125030113231011104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脑瘤护理教学查房PPT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2024-09-14T12:42:47.139</cp:lastPrinted>
  <dcterms:created xsi:type="dcterms:W3CDTF">2024-09-14T04:42:47Z</dcterms:created>
  <dcterms:modified xsi:type="dcterms:W3CDTF">2024-09-14T04:42:49Z</dcterms:modified>
</cp:coreProperties>
</file>