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6B0B7F-2F2B-49F8-AA3F-C7AEFC75D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529336-5F37-4471-9934-693EEE5B2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A269A2-D11B-4FD0-B506-6D616750A0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079904-46F7-4A5F-AD3B-5869D56BFF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F60511-2B74-45E7-968A-C39241DB9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F2B0EE-CABE-4A87-876A-C4A7A34C7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08188E-0896-48F9-9B73-5C1077761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670498-0C4B-4F29-94A8-1FA42888E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B24C3C-712D-43BB-948E-9D3FF2A22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A14ADD-4BD0-42F6-BB96-087FACE88C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721784-C94B-40C7-877D-A3F797C78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5030144140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《动态评价方法》ppt课件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动态评价方法概述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常用动态评价方法介绍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动态评价方法的应用场景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动态评价方法的优势与局限性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动态评价方法案例分析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动态评价方法概述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动态评价方法是一种在活动过程中，通过实时监测和反馈，对评价对象进行连续的调整和改进的方法。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动态评价方法能够实时收集数据，及时反馈评价结果，使评价对象能够及时调整和改进。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动态评价方法关注评价对象在活动过程中的表现，能够全面了解评价对象的实际情况。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过程性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动态评价方法通过不断调整和改进，使评价对象逐渐接近目标，提高活动效果。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调整性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动态评价方法能够实时收集数据，及时反馈评价结果，避免了传统评价方法中存在的数据滞后和主观偏见等问题，提高了评价的准确性和可靠性。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提高评价的准确性和可靠性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动态评价方法通过实时监测和反馈，能够及时发现活动中的问题，促进评价对象及时调整和改进，实现活动的持续改进。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促进活动的持续改进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动态评价方法能够实时监控活动过程，及时发现和解决瓶颈问题，提高活动的效率。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提高活动的效率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动态评价方法的重要性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动态评价方法的分类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基于时间的动态评价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根据时间序列数据，对评价对象进行连续的评价和调整。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基于指标的动态评价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根据各项指标的变化情况，对评价对象进行全面的评价和调整。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基于模型的动态评价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通过建立数学模型或仿真模型，对评价对象的未来趋势进行预测和评估。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常用动态评价方法介绍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基于模糊数学和模糊逻辑的综合性评价方法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通过构建模糊集合和隶属函数，对具有模糊性质的事物进行定量化评价。适用于不确定性、模糊性强的系统评价。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模糊综合评价法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基于灰色系统理论的综合性评价方法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通过灰色关联度分析、灰色聚类和灰色预测等方法，对信息不完全、不确定的系统进行评价和预测。适用于数据量小、信息不完全的系统评价。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5" r="2350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灰色系统评价法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969" r="28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基于人工神经网络的评价方法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通过模拟人脑神经元的工作原理，构建多层感知器、深度学习等模型，对复杂非线性系统进行评价和预测。适用于处理非线性、高维度、大数据量的系统评价。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神经网络评价法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基于降维思想的综合性评价方法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通过将多个变量转化为少数几个主成分，简化数据结构，突出主要矛盾，对系统进行评价。适用于处理高维度、多变量的系统评价。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主成分分析法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基于数学规划的评价方法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通过构造决策单元的投入产出效率，对多投入多产出的系统进行评价。适用于处理多输入多输出的系统评价，尤其在资源配置和经济效益方面有广泛应用。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数据包络分析法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动态评价方法的应用场景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https://d.book118.com/125030144140011040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2024-08-31T12:51:20.482</cp:lastPrinted>
  <dcterms:created xsi:type="dcterms:W3CDTF">2024-08-31T04:51:20Z</dcterms:created>
  <dcterms:modified xsi:type="dcterms:W3CDTF">2024-08-31T04:51:22Z</dcterms:modified>
</cp:coreProperties>
</file>