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9166E-E0ED-4515-9AAE-6E5A54EA4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84CCF-A0E5-49BB-BE2D-4409743B8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13AAF-0FFE-4AA2-886A-66FC0D7C9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FF141-FE58-4E67-99FA-311FFC59D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885021-550A-4246-84C0-8730973B4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289446-FFB2-4DBD-BBB9-01DF5480F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211D29-D8E7-4E3A-8DA6-BF11817E3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5CA0D-07A0-4D05-901A-4ADEC8DF3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D96E9-5AD4-400D-9A6E-0FD64BCDE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668D9-7C79-4757-9BE4-3508B803F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510C7-C00B-4609-A01F-BAA4164BA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033123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设备管理培训课件——设备管理的风险评估策略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设备管理中的风险评估策略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风险评估的实施与监控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设备管理是对企业生产经营所需的各类设备进行全生命周期管理，包括设备的规划、选购、安装、调试、使用、维护、更新和报废等各个环节。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设备管理是企业生产经营的基础，对于保障生产安全、提高生产效率、降低运营成本具有重要意义。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确保设备安全、稳定、高效运行，满足生产需求；降低设备故障率，提高设备利用率；优化设备资源配置，降低运营成本。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预防为主，注重维护保养；全员参与，强化责任意识；科学管理，提高管理水平；持续改进，追求卓越绩效。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设备规划→设备选购→设备安装与调试→设备使用→设备维护→设备更新与报废。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部门负责制定设备管理制度和流程，监督设备的使用和维护情况；设备使用部门负责设备的日常使用和维护保养；设备维修部门负责设备的维修和故障排除。同时，企业领导应重视设备管理，提供必要的支持和资源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设备管理的流程与职责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风险评估基础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风险是指在特定环境下和特定时间内，由于某种或多种不利因素的作用，导致设备发生故障、事故或性能下降的可能性及其后果的严重程度。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根据风险来源和性质的不同，风险可分为技术风险、经济风险、社会风险等。在设备管理中，主要关注技术风险，包括设备的设计风险、制造风险、安装风险、运行风险和维护风险等。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风险的分类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通过风险评估，制定合理的维修计划和策略，降低设备维修成本。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风险评估的目的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通过对设备运行过程中可能存在的风险进行识别、分析和评价，为制定有效的风险管理措施提供依据，确保设备的安全、稳定和高效运行。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预防事故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通过识别和评估潜在风险，采取相应的预防措施，降低事故发生的概率。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提高设备运行效率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通过对设备性能的综合评估，优化设备运行参数和管理策略，提高设备运行效率。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风险识别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通过对设备运行环境、历史数据、专家经验等信息进行分析，识别出可能存在的风险源。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风险分析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对识别出的风险源进行深入分析，包括风险发生的概率、后果严重程度等。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根据风险分析的结果，对各个风险源进行综合评价，确定风险的等级和优先级。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风险评价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针对评价出的高风险源，制定相应的风险管理措施和应急预案。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风险管理措施制定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通过专家经验、历史数据等信息进行主观判断和评价。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运用数学模型、统计分析等方法对风险进行量化评估。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将定性评估和定量评估相结合，综合考虑多种因素进行综合评价。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设备管理中的风险评估策略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设备采购风险评估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供应商评估不足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采购过程中，对供应商的设备质量、交货期、售后服务等评估不足，可能导致采购到不合格的设备或面临交货延迟等风险。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技术规格不匹配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采购设备时，技术规格与实际需求不匹配，可能导致设备无法正常运行或无法满足生产需求。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采购成本过高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采购过程中，对设备成本的控制不足，可能导致采购成本过高，影响企业经济效益。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https://d.book118.com/125033123141011112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2024-09-18T21:03:44.157</cp:lastPrinted>
  <dcterms:created xsi:type="dcterms:W3CDTF">2024-09-18T13:03:44Z</dcterms:created>
  <dcterms:modified xsi:type="dcterms:W3CDTF">2024-09-18T13:03:46Z</dcterms:modified>
</cp:coreProperties>
</file>