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975CF-08D2-4D24-8DE4-B8BA26170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342AB-3345-4334-9C74-C1F603770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B4FD6-BDA6-4B50-A72F-C1A011EA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117DC-A9F5-4BC1-9E24-3E37CBA04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832A7-B06C-413B-ABE1-0B37CF234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42FCE9-27E1-431A-BC16-E06551BA8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5F281F-879B-4262-A518-ED39074F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472A0-720B-4443-9678-34EDC265B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A95DD-2ED0-4035-88B6-2063599D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53ADA-4C12-4A05-A30A-DD61412E0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3D3E8-75BA-4CB9-B211-35171541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33143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党建工作总结参考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党建工作总体情况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思想政治建设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作风建设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反腐倡廉建设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766" b="317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贯彻落实党的方针政策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通过党建工作，确保党的路线、方针、政策在各级党组织中得到有效贯彻和落实。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加强党组织建设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提高党组织的凝聚力、战斗力和领导力，发挥党组织在各项工作中的核心作用。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促进单位或部门发展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通过党建工作与单位或部门中心工作的紧密结合，推动单位或部门各项事业的全面发展。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党组织建设情况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包括党组织的设置、党员队伍状况、党费收缴使用等方面的情况。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思想政治工作开展情况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包括理论学习、宣传教育、思想政治工作创新等方面的情况。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党风廉政建设情况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包括落实党风廉政建设责任制、推进反腐倡廉工作等方面的情况。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群众工作及服务群众情况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包括联系服务群众、解决群众实际问题等方面的情况。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党建工作与中心工作的结…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包括党建工作对中心工作的促进作用、取得的成效等方面的情况。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党建工作总体情况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党组织凝聚力不断增强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各级党组织注重加强党员思想政治教育，通过开展丰富多彩的组织活动，增强党组织的凝聚力和向心力。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党组织制度建设不断完善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各级党组织认真贯彻落实党的各项制度，结合实际制定完善相关配套制度，推动党组织建设向制度化、规范化方向发展。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党组织覆盖面不断扩大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各级党组织积极发挥作用，推动党的组织和工作全覆盖，确保党的路线方针政策和各项工作任务得到有效落实。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党组织建设情况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党员数量稳步增长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各级党组织注重发展党员工作，严把入口关，确保新发展党员质量。同时，加强党员教育管理，保持党员队伍的先进性和纯洁性。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党员结构不断优化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各级党组织注重优化党员队伍结构，注重从基层一线和优秀青年中发展党员，加强少数民族和妇女党员的培养选拔。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党员作用发挥更加充分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广大党员牢记宗旨意识，积极发挥先锋模范作用，在各自岗位上创先争优、建功立业。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党员队伍状况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375" r="26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推动经济社会发展取得显著成绩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各级党组织紧紧围绕中心、服务大局，充分发挥领导核心作用，推动经济社会持续健康发展。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加强党风廉政建设取得重要进展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各级党组织认真履行全面从严治党主体责任和监督责任，加强党风廉政建设和反腐败斗争，营造风清气正的良好政治生态。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加强基层基础工作取得明显成效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各级党组织注重加强基层基础工作，推动基层党组织全面进步、全面过硬。同时，加强基层民主管理和服务群众工作，密切党群干群关系。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党建工作成效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思想政治建设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理论学习开展情况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定期对党员干部的学习情况进行考核评估，及时发现问题和不足，督促改进提高。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根据上级要求和实际情况，制定切实可行的学习计划，明确学习内容、时间和方式，确保党员干部全面系统学习党的理论和路线方针政策。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学习计划制定和执行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通过集中学习、专题讲座、研讨交流等多种形式，增强学习的吸引力和实效性，提高党员干部的理论素养。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学习形式多样化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建立健全意识形态工作责任制，明确各级党组织和党员干部的责任和任务，形成齐抓共管的良好局面。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及时传达学习上级有关意识形态工作的指示精神，结合实际制定具体工作措施，确保各项工作落到实处。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工作部署到位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" b="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加强对意识形态工作的监督检查，发现问题及时督促整改，确保意识形态领域安全稳定。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意识形态工作责任制落实情况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新闻宣传有声有色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积极组织新闻稿件撰写和发布，及时准确传递党的声音和决策部署，营造良好的舆论氛围。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理论宣传深入人心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通过撰写理论文章、举办讲座等形式，深入宣传党的创新理论，引导党员干部和群众树立正确的世界观、人生观和价值观。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文化活动丰富多彩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组织开展各类文化活动，如文艺演出、书画展览等，丰富群众精神文化生活，提升文化素养。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宣传思想文化工作成果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组织建设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基层党组织制度建设不断完善，民主集中制、党委议事规则等制度得到有效执行。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党组织覆盖面扩大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基层党组织数量稳步增长，覆盖面不断扩大，党的组织和工作有效覆盖各个领域。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基层党组织政治功能和服务功能不断增强，组织力、凝聚力、战斗力显著提升。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基层党组织建设情况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https://d.book118.com/125033143143011044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2024-09-06T21:43:07.204</cp:lastPrinted>
  <dcterms:created xsi:type="dcterms:W3CDTF">2024-09-06T13:43:07Z</dcterms:created>
  <dcterms:modified xsi:type="dcterms:W3CDTF">2024-09-06T13:43:09Z</dcterms:modified>
</cp:coreProperties>
</file>