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DA04-D143-46EE-93F7-C5490469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227D5-282D-4B5B-B8C1-912BEA89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B0E7F-F593-41E6-A4CB-D57C9E5B1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F98AB-6655-4D8B-AC7B-78FF0285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2C9E8-05FD-46B6-AD91-33CD8FF3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88F96-1CD8-4174-80C9-AC51B5572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3E18B-F1DB-47E7-996C-E9579153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0B653-3D0D-452B-9ADC-B862C3F6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6A004-F98D-454E-94D0-08DDF039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E6F9E-8B8B-49B0-9610-E1FB2FE0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BDF3A-566A-49BC-9DEA-6BBB3FE3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33212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工程数学1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复变函数基础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数值计算方法简介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工程数学对于工程师和科学家来说非常重要，因为它提供了解决复杂工程问题的数学工具和方法。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工程数学的应用范围非常广泛，包括机械工程、电子工程、土木工程、化学工程等各个领域。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28" r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2" r="136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工程数学是应用数学的一个分支，主要研究数学在工程领域中的应用。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工程数学的定义与重要性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工程数学的研究对象主要是工程领域中的数学问题，如微积分、线性代数、概率论与数理统计等。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工程数学的内容包括数学基础、数学分析、数值计算、优化理论等。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工程数学还涉及到一些高级的数学工具，如复变函数、积分变换、偏微分方程等。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417" r="20417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工程数学的研究对象与内容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学习工程数学还需要具备创新思维和解决问题的能力，能够灵活运用所学知识解决复杂的工程问题。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学习工程数学需要具备扎实的数学基础，如高中数学和大学数学的基础知识。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学习工程数学需要注重理论与实践的结合，通过大量的练习和案例分析来加深对知识点的理解和掌握。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工程数学的学习方法与要求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由n阶方阵的元素所构成的代数和，其值反映了方阵的线性变换性质。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包括行列式转置不变性、行列式倍乘性质、行列式相加性质等。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行列式的计算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通过行列式的展开定理和拉普拉斯定理等方法进行计算。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行列式及其性质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由m×n个数排成的m行n列的数表称为m行n列的矩阵。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特殊矩阵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如单位矩阵、对角矩阵、三角矩阵等，具有一些特殊的性质和运算规则。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矩阵的运算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包括矩阵的加法、数乘、乘法、转置等运算，以及矩阵的逆、秩等概念。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矩阵及其运算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既有大小又有方向的量称为向量，只有大小没有方向的量称为数量。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包括向量的线性组合、线性表示、线性相关与线性无关等概念。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向量的线性关系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由向量构成的集合，满足一定的运算规则，如加法和数乘封闭性、结合律、交换律等。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向量及其线性关系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线性方程组的定义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由一组线性方程构成的方程组称为线性方程组。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线性方程组的解法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包括消元法、克拉默法则、矩阵方法等，以及解的存在性、唯一性等问题的讨论。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线性方程组的应用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在工程学、经济学等领域中，线性方程组有着广泛的应用，如电路分析、化学方程式配平、经济模型建立等。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线性方程组及其解法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函数的概念及性质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包括函数的定义、函数的表示法、函数的四则运算、复合函数、反函数等。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无穷小量与无穷大量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包括无穷小量的定义、无穷小量的性质、无穷小量的比较等。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极限的概念及性质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包括极限的定义、极限的性质、极限的运算法则、两个重要极限等。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函数与极限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包括导数的定义、导数的几何意义、导数的计算法则等。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导数的概念及计算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包括微分的定义、微分的几何意义、微分的计算法则等。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微分的概念及计算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包括导数在函数单调性、极值、最值等方面的应用，以及微分在近似计算、误差估计等方面的应用。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导数与微分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中值定理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中值定理与导数的应用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包括罗尔定理、拉格朗日中值定理、柯西中值定理等。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包括洛必达法则、泰勒公式、函数的单调性与极值、曲线的凹凸性与拐点等。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包括证明不等式、求极限、判断函数零点个数等问题。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微分中值定理的应用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不定积分与定积分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45163" y="1657302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不定积分的概念及计算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45163" y="2008909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包括原函数与不定积分的定义、不定积分的性质与计算法则等。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079755" y="3279420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定积分的概念及计算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079755" y="3621502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包括定积分的定义、定积分的性质与计算法则等。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02531" y="4872969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积分的应用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02531" y="5234101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包括求面积、体积、弧长等问题，以及积分在物理、经济等领域的应用。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https://d.book118.com/125033212202011104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2024-09-14T06:49:40.018</cp:lastPrinted>
  <dcterms:created xsi:type="dcterms:W3CDTF">2024-09-13T22:49:40Z</dcterms:created>
  <dcterms:modified xsi:type="dcterms:W3CDTF">2024-09-13T22:49:42Z</dcterms:modified>
</cp:coreProperties>
</file>