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7D5F06-B84A-4255-82B2-AC5A5FBA4A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8ED0F-204F-430F-897D-A7CB087D4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9D4E77-49F1-41A9-95FF-86280F94B9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3CB39E-A2A0-4974-95D0-DB710A15A7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BF6432-D7EC-4E93-AFFA-E2DA93A8BD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D53AD7-A7E6-48C4-9644-59CDB18EDF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F1A39A-E325-4597-B925-127435D239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6D83A3-F81C-4E0A-8940-7EED0C633C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D71D77-D760-4F6B-B356-5C4C96FACA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51FB0A-1B35-42D0-B051-43775EF8A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3E2E74-2886-40F1-875E-5D7DC2541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0333430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癌痛三阶梯治疗原则</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癌痛三阶梯治疗原则概述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癌痛三阶梯治疗原则的核心内容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癌痛三阶梯治疗原则的实施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癌痛三阶梯治疗原则的挑战与解决方案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癌痛三阶梯治疗原则的案例分享</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癌痛三阶梯治疗原则概述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癌痛三阶梯治疗原则是指根据癌痛患者的疼痛程度，将其分为轻度、中度、重度三个阶段，并针对不同阶段采取不同的治疗方案，以达到有效控制疼痛的目的。</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该原则强调根据患者的疼痛程度选择适当的药物，从非阿片类镇痛药开始，逐渐升级到弱阿片类镇痛药和强阿片类镇痛药，同时注重个体化治疗和多模式综合治疗。</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癌痛三阶梯治疗原则的定义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癌痛三阶梯治疗原则的重要性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癌痛三阶梯治疗原则是癌痛管理中最重要的原则之一，它为患者提供了科学、规范化的疼痛管理方案，有助于提高患者的生活质量和生存期。</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该原则强调早期治疗和个体化治疗，有助于避免因疼痛控制不足或过度治疗而产生的不良反应和药物依赖。</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癌痛三阶梯治疗原则最早由美国疼痛学会提出，经过多年的实践和改进，已成为全球范围内广泛应用的癌痛治疗方案。</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随着医学的进步和疼痛管理理念的不断更新，癌痛三阶梯治疗原则也在不断完善和发展，例如引入了非药物治疗和心理治疗等综合治疗方法，以更好地满足患者的疼痛管理需求。</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癌痛三阶梯治疗原则的历史与发展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癌痛三阶梯治疗原则的核心内容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轻度疼痛治疗是癌痛三阶梯治疗的第一步，主要采用非药物治疗和轻度镇痛药物治疗。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轻度疼痛治疗针对轻度癌痛患者，首先采用非药物治疗，如心理治疗、物理治疗和康复治疗等。如果非药物治疗效果不佳，可以考虑使用轻度镇痛药物治疗，如非甾体抗炎药、辅助镇痛药等。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第一阶梯：轻度疼痛治疗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第二阶梯：中度疼痛治疗</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中度疼痛治疗是癌痛三阶梯治疗的第二步，主要采用弱阿片类药物和辅助镇痛药物治疗。</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中度疼痛治疗针对中度癌痛患者，首先采用弱阿片类药物，如可待因、双氢可待因等。如果单一药物无法控制疼痛，可以联合使用辅助镇痛药物，如非甾体抗炎药、抗抑郁药、抗惊厥药等。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重度疼痛治疗是癌痛三阶梯治疗的第三步，主要采用强阿片类药物和多种镇痛药物的联合治疗。</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重度疼痛治疗针对重度癌痛患者，首先采用强阿片类药物，如吗啡、羟考酮等。如果单一药物无法控制疼痛，可以多种镇痛药物联合使用，如阿片类药物联合辅助镇痛药物、弱阿片类药物联合强阿片类药物等。同时，需要注意药物的副作用和成瘾性的预防和控制。</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第三阶梯：重度疼痛治疗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癌痛三阶梯治疗原则的实施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https://d.book118.com/125033343030011041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2024-09-01T14:33:25.650</cp:lastPrinted>
  <dcterms:created xsi:type="dcterms:W3CDTF">2024-09-01T06:33:25Z</dcterms:created>
  <dcterms:modified xsi:type="dcterms:W3CDTF">2024-09-01T06:33:27Z</dcterms:modified>
</cp:coreProperties>
</file>