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3612FD-A243-4912-924B-9EDB93D76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4CE3D6-CD73-4FF1-920E-2A4ABBAF3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8B451A-3A69-42BF-A02E-B08EAFFA3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83B929-B470-4EC6-9086-EE7F72C2F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F38B18-CF0E-4282-9399-C70FB47B1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9238DA-7DD1-49F0-845A-E71276970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3029E7-A952-4FF0-B52A-8F31C7920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BB615D-868F-437C-9CE4-2B98D3E94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A1CCD0-9632-40A6-9D07-B56AD984E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5AB046-A766-4858-AA64-EF3F1AAD4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91BA0D-D766-406D-9011-77F97B815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03421201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岗位工作时间与休假管理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2023-12-23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岗位工作时间概述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休假制度及政策解读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岗位工作时间与休假关系分析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常见问题及解决方案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优化岗位工作时间与休假管理策略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岗位工作时间概述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3964" b="33964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合理的工作时间安排对于保障员工权益、提高工作效率、促进企业发展具有重要意义。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工作时间定义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指在规定的工作场所和工作时间内，员工必须履行其工作职责和任务的时间段。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工作时间定义及重要性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合法性原则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岗位工作时间的设置必须符合国家法律法规和政策规定，确保员工的合法权益。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合理性原则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根据岗位性质、工作内容和实际需求，合理安排工作时间，避免过长或过短的工作时间对员工和企业造成不利影响。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灵活性原则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针对不同岗位和员工需求，可以采取弹性工作制、轮班制等多种工作时间安排方式，提高员工的工作积极性和工作效率。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岗位工作时间设置原则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规定员工的工作时间和休息休假制度，保障员工合法权益。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《劳动法》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明确企业与员工在工作时间和休假方面的权利和义务。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《劳动合同法》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规定国家机关、事业单位、社会团体和企业的职工每日工作8小时、每周工作40小时的工时制度。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《国务院关于职工工作时间的规定》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如弹性工作制、带薪年假等，为员工提供更加灵活和多样化的工作时间安排。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其他相关政策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相关法律法规与政策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休假制度及政策解读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19906" y="1705737"/>
            <a:ext cx="2557463" cy="907733"/>
            <a:chOff x="3819906" y="1705737"/>
            <a:chExt cx="2557463" cy="907733"/>
          </a:xfrm>
        </p:grpSpPr>
        <p:sp>
          <p:nvSpPr>
            <p:cNvPr id="3" name="Freeform 3"/>
            <p:cNvSpPr/>
            <p:nvPr/>
          </p:nvSpPr>
          <p:spPr>
            <a:xfrm>
              <a:off x="3819906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4115419" y="1960245"/>
              <a:ext cx="2164080" cy="386715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第二季度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682401" y="1705737"/>
            <a:ext cx="2557463" cy="907733"/>
            <a:chOff x="1682401" y="1705737"/>
            <a:chExt cx="2557463" cy="907733"/>
          </a:xfrm>
        </p:grpSpPr>
        <p:sp>
          <p:nvSpPr>
            <p:cNvPr id="6" name="Freeform 6"/>
            <p:cNvSpPr/>
            <p:nvPr/>
          </p:nvSpPr>
          <p:spPr>
            <a:xfrm>
              <a:off x="168240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1949053" y="1929479"/>
              <a:ext cx="2221230" cy="4724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第一季度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095012" y="1705737"/>
            <a:ext cx="2557463" cy="907733"/>
            <a:chOff x="8095012" y="1705737"/>
            <a:chExt cx="2557463" cy="907733"/>
          </a:xfrm>
        </p:grpSpPr>
        <p:sp>
          <p:nvSpPr>
            <p:cNvPr id="9" name="Freeform 9"/>
            <p:cNvSpPr/>
            <p:nvPr/>
          </p:nvSpPr>
          <p:spPr>
            <a:xfrm>
              <a:off x="8095012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396811" y="1929479"/>
              <a:ext cx="2164080" cy="4724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第四季度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5957411" y="1705737"/>
            <a:ext cx="2557463" cy="907733"/>
            <a:chOff x="5957411" y="1705737"/>
            <a:chExt cx="2557463" cy="907733"/>
          </a:xfrm>
        </p:grpSpPr>
        <p:sp>
          <p:nvSpPr>
            <p:cNvPr id="12" name="Freeform 12"/>
            <p:cNvSpPr/>
            <p:nvPr/>
          </p:nvSpPr>
          <p:spPr>
            <a:xfrm>
              <a:off x="595741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6280118" y="1929479"/>
              <a:ext cx="2135505" cy="4724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第三季度</a:t>
              </a:r>
            </a:p>
          </p:txBody>
        </p:sp>
      </p:grpSp>
      <p:sp>
        <p:nvSpPr>
          <p:cNvPr id="14" name="AutoShape 14"/>
          <p:cNvSpPr/>
          <p:nvPr/>
        </p:nvSpPr>
        <p:spPr>
          <a:xfrm>
            <a:off x="1949053" y="2891515"/>
            <a:ext cx="2166366" cy="33591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带薪年假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70283" y="2891515"/>
            <a:ext cx="2043638" cy="33591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377368" y="2891515"/>
            <a:ext cx="2019443" cy="33591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婚假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514874" y="2891515"/>
            <a:ext cx="2137600" cy="33591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产假及陪产假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休假类型与规定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1949053" y="3324225"/>
            <a:ext cx="1907885" cy="213259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员工工作满一年后，可享受带薪年假，具体天数根据公司规定和员工工龄而定。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4159029" y="3324225"/>
            <a:ext cx="1905000" cy="213259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员工因疾病或非工伤需要暂停工作进行治疗时，可申请病假。病假期间，公司按照国家规定支付病假工资。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336481" y="3324225"/>
            <a:ext cx="1905000" cy="213259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员工结婚时，可享受一定天数的婚假。婚假期间，公司全额支付工资。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531178" y="3324225"/>
            <a:ext cx="1905000" cy="213259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女性员工生育时，可享受一定天数的产假；男性员工在配偶生育时，可享受一定天数的陪产假。产假和陪产假期间，公司按照国家规定支付生育津贴和工资。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申请流程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员工需提前向直属领导提出休假申请，并填写休假申请表。申请表中需注明休假类型、起止时间、原因等必要信息。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审批流程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直属领导收到休假申请后，需在一定时间内进行审批。如审批通过，员工方可休假；如未通过，需与员工沟通并说明原因。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特殊情况处理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如遇紧急情况或突发事件，员工可先口头向直属领导请假，事后需及时补办相关手续。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休假申请及审批流程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员工在休假期间，公司应按照国家规定和公司内部制度，保障员工的工资待遇不受影响。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工资保障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岗位保障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福利待遇保障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员工休假期间，公司应保障其岗位不变，不得因员工休假而调整其岗位或降低其职级。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员工在休假期间，应继续享受公司提供的各项福利待遇，如社保、公积金、年终奖等。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休假期间权益保障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岗位工作时间与休假关系分析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工作时间对休假影响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长时间工作导致休假不足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长时间的工作将会压缩员工的休假时间，甚至导致员工无法充分休息和放松。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工作压力影响休假质量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工作压力过大，员工即使在休假期间也难以完全摆脱工作的困扰，从而影响休假质量。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弹性工作制对休假的影响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弹性工作制使得员工的工作和休息时间更加灵活，但也可能导致工作与休假的界限模糊，影响员工的休假安排。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过度休假影响工作进度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过长的休假可能导致工作进度延误，给团队和公司带来不必要的损失。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休假期间的应急处理工作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在员工休假期间，应建立应急处理机制，确保工作的顺利进行，同时保障员工的休假权益。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适当休假提高工作效率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合理的休假安排有助于员工缓解工作压力，放松身心，从而提高工作效率。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休假对工作效率影响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https://d.book118.com/125034212012011034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2024-08-29T10:09:30.043</cp:lastPrinted>
  <dcterms:created xsi:type="dcterms:W3CDTF">2024-08-29T02:09:30Z</dcterms:created>
  <dcterms:modified xsi:type="dcterms:W3CDTF">2024-08-29T02:09:32Z</dcterms:modified>
</cp:coreProperties>
</file>