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CBF76-BB7F-4F7B-B603-A67207EE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2B918-4570-4172-A85E-7696DB78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E4092-7104-4CC2-A76E-23A3B45C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69024-D4EC-4A5D-BF04-A48D47D2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0DFFB-B562-4586-9FDB-C3E472B6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5B6D1-2E39-41C9-8742-3E8D23DD9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4F348-D1EE-4C82-998F-B81475D2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73793-0C79-4B44-9319-41F43B64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2D248-1C00-43B3-AFD2-A942CBE3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3A776-1550-4FBE-A877-C854292B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111D0-A1B4-44C7-BD98-B4A8A66DB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40102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小红书营销环境分析优劣势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小红书平台优势分析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小红书平台劣势分析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小红书营销环境机会分析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小红书营销环境威胁分析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小红书营销策略建议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通过对小红书平台的深入研究，了解其营销环境的优势与不足，为企业或个人在小红书上开展营销活动提供参考。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分析小红书营销环境的优劣势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随着社交电商的快速发展，小红书作为代表性的平台之一，其营销环境也在不断变化。了解并分析其优劣势有助于更好地适应市场变化。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小红书平台特点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小红书是一个以分享性质的社区电商平台，用户主要为年轻女性，内容涵盖时尚、美妆、护肤、旅行、读书等多个领域。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小红书的营销环境具有高度的互动性和用户粘性，同时也面临着竞争激烈、政策监管等挑战。了解这些特点对于制定有效的营销策略至关重要。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小红书平台优势分析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小红书用户以年轻人为主，其中90后和00后占据较大比例，他们具有较强的消费能力和消费意愿。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小红书用户普遍具有较高的教育水平和审美水平，对品质生活有追求，愿意为优质产品买单。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小红书用户遍布全球各地，尤其是一二线城市用户占比较高，为品牌提供了更广阔的市场覆盖。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用户群体优势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KOL影响力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小红书上聚集了大量具有影响力的意见领袖（KOL），他们通过分享自己的生活方式和消费观念，引导粉丝进行消费决策。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多样化内容形式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小红书支持文字、图片、视频等多种形式的内容创作，满足了用户多样化的阅读需求。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UGC模式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小红书采用用户生成内容（UGC）模式，鼓励用户分享真实、有趣、有用的购物经验和心得，形成了大量高质量的内容。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购物体验优势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小红书平台内嵌了购物功能，用户可以直接在APP内完成商品浏览、下单、支付等流程，无需跳转至其他平台。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小红书利用大数据和人工智能技术，根据用户的浏览历史、购买记录等信息，为用户推荐符合其需求和喜好的商品。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社区互动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小红书社区氛围浓厚，用户之间可以通过点赞、评论、私信等方式进行互动，分享购物心得和体验，形成良好的口碑传播效应。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小红书平台劣势分析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市场份额争夺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随着社交电商的兴起，越来越多的平台加入到竞争中，小红书面临来自同行的压力，需要不断创新以保持市场地位。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用户获取成本增加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随着市场竞争加剧，获取新用户的成本逐渐上升，对小红书的营销策略和预算提出更高要求。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竞争压力劣势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941" b="29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营销方式单一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小红书目前的营销手段相对单一，主要依赖于内容营销和KOL合作，缺乏多元化的营销策略，可能限制了品牌曝光和用户增长的潜力。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对KOL依赖度高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小红书的内容生态中，KOL的影响力较大，品牌合作往往需要通过KOL进行推广，这使得品牌在一定程度上受制于KOL的合作意愿和费用。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营销手段劣势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数据分析劣势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小红书在数据分析方面可能存在一定的局限性，例如数据维度不够丰富，难以全面评估营销效果和用户行为。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数据维度不足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与一些大型电商平台相比，小红书在数据处理和分析能力上可能相对较弱，这可能导致营销策略的制定和执行不够精准有效。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数据处理和分析能力有限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小红书营销环境机会分析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https://d.book118.com/125040102042011123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2024-09-26T23:31:43.633</cp:lastPrinted>
  <dcterms:created xsi:type="dcterms:W3CDTF">2024-09-26T15:31:43Z</dcterms:created>
  <dcterms:modified xsi:type="dcterms:W3CDTF">2024-09-26T15:31:45Z</dcterms:modified>
</cp:coreProperties>
</file>