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8B078-55CA-41D6-80CB-C7D88C581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BA23C-3FD6-4816-9F98-E32749D28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3B49D-B66E-44B6-887D-9ECB28A57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C6B34-4F39-428A-B5F1-E89030D74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60C13-7691-4A9E-B593-89C468D82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E4F583-F9E6-423F-A061-33926C9E5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C9AE95-7819-4003-BF4C-0470DC88E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1C6C0-7915-4F39-88B5-89972C52B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C496C-A291-424D-BF7A-C4F66F7A0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8DE4A-36CA-4F3A-B94B-6A6905CD1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8CBFB-1D77-4A3B-96F3-922E5CDE4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421301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电子商务数字加密与认证课件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数字加密技术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电子商务认证技术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电子商务安全协议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电子商务法律法规与合规性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0" r="9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电子商务是指在互联网、内部网和增值网上以电子交易方式进行交易活动和相关服务活动，是传统商业活动各环节的电子化、网络化。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全球性、交互性、实时性、自动化、低成本和高效率。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96" r="1579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20世纪90年代初，互联网商业化兴起，电子商务开始起步。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高速发展阶段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20世纪90年代末至21世纪初，电子商务迅猛发展，企业开始大规模应用电子商务技术。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成熟应用阶段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21世纪中期至今，电子商务逐渐成熟，成为企业重要的商业活动方式。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确保交易数据不被非法获取和利用。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数据保密性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保证交易数据在传输过程中不被篡改或丢失。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数据完整性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确认交易双方的身份真实可靠。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保证交易双方不能否认自己的交易行为。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不可抵赖性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电子商务的安全需求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数字加密技术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对称加密算法是指加密和解密使用相同密钥的加密算法。常见的对称加密算法包括AES（高级加密标准）、DES（数据加密标准）和3DES（三重数据加密算法）。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对称加密算法的特点是加密速度快，安全性高，适用于大量数据的加密。然而，对称加密算法的密钥管理较为复杂，需要安全地存储和传输密钥。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对称加密算法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56" r="12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非对称加密算法是指加密和解密使用不同密钥的加密算法。常见的非对称加密算法包括RSA（Rivest-Shamir-Adleman）、ECC（椭圆曲线密码）和DSA（数字签名算法）。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非对称加密算法的特点是密钥管理简单，安全性高，适用于数字签名、身份认证等场景。然而，非对称加密算法的加密速度较慢，不适合大量数据的加密。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非对称加密算法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哈希函数是一种将任意长度的数据映射为固定长度散列值的函数。常见的哈希函数包括SHA-256（安全散列算法256位）、MD5（消息摘要算法512位）等。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消息摘要是通过哈希函数将原始消息映射为固定长度的散列值，用于验证消息的完整性和真实性。消息摘要可以防止消息被篡改和伪造。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哈希函数与消息摘要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电子商务认证技术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200" b="102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数字证书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数字证书是一种用于验证网络通信中实体身份的电子文件，通常由权威的证书颁发机构（CA）颁发。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它包含了持有者的公钥、证书持有者名称、证书有效期等信息，并经过数字签名以验证证书的完整性和真实性。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在电子商务中，数字证书被广泛应用于保障交易安全，通过验证对方的身份来防止网络诈骗和中间人攻击。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单点登录（SSO）是一种实现多个应用系统统一身份认证的技术，用户只需在某一应用系统上登录一次，即可访问其他应用系统，无需重复登录。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令牌化是通过将用户的敏感信息（如用户名和密码）转换为加密的令牌来保护用户隐私和数据安全的一种技术。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943" b="1294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403" b="1640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单点登录与令牌化技术的结合使用，可以大大提高电子商务系统的安全性和用户体验。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58" b="755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单点登录与令牌化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https://d.book118.com/125042130140011121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2024-09-24T12:24:16.690</cp:lastPrinted>
  <dcterms:created xsi:type="dcterms:W3CDTF">2024-09-24T04:24:16Z</dcterms:created>
  <dcterms:modified xsi:type="dcterms:W3CDTF">2024-09-24T04:24:18Z</dcterms:modified>
</cp:coreProperties>
</file>