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C460E-9101-4877-9B61-A79813D82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E6DE0-BAD1-48DA-91CE-965075425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E18EF-661C-4DEA-A1EA-FEB37972E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91A6C-2C8D-4431-A201-6697E14BA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55CA82-C18E-4ED5-B3B8-51B8F007C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E26572-5B58-470E-BB15-F21578332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57D41F-7733-4124-880D-9388F93BF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AC4B5-7530-4AE1-A559-CD706CB57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16E97-3BF4-4204-869B-BE9FD89B5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24D06-14DB-4EEA-9D29-36648DBA2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92AFC-8CC2-4A05-A0C8-9B3D2BE40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432240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妊娠期急性脂肪肝查房ppt课件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妊娠期急性脂肪肝的概述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妊娠期急性脂肪肝的诊断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妊娠期急性脂肪肝的治疗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妊娠期急性脂肪肝的预防和护理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妊娠期急性脂肪肝的案例分享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妊娠期急性脂肪肝的概述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67" b="64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妊娠期急性脂肪肝（AFLP）是一种罕见的妊娠并发症，通常在妊娠晚期发生。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AFLP的主要特征是肝脏脂肪沉积和急性肝功能衰竭。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肝脏脂肪沉积导致肝功能受损，进而引发一系列严重的并发症，如凝血障碍、肝性脑病和多器官功能衰竭。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AFLP的发病机制尚不完全清楚，可能与遗传、代谢和免疫因素有关。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发病机制和病理生理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AFLP的发病率较低，但病死率较高，对母婴健康构成严重威胁。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早期诊断和治疗对改善母婴预后具有重要意义。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临床意义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流行病学和临床意义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妊娠期急性脂肪肝的诊断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396" b="3239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妊娠期急性脂肪肝患者可能出现恶心、呕吐、腹痛、黄疸等症状，以及疲劳、食欲减退等全身症状。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血液检查可能显示肝功能异常，如转氨酶升高、胆红素升高；凝血功能检查可能显示凝血酶原时间延长。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超声检查可见肝脏实质回声增强，呈“明亮肝”表现；CT或MRI检查有助于进一步确诊。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876" b="23876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妊娠期肝内胆汁淤积症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该病主要表现为皮肤瘙痒和黄疸，肝功能检查显示胆红素升高，但凝血功能正常，且超声检查无“明亮肝”表现。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慢性肝炎急性发作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患者既往有慢性肝炎病史，肝功能检查显示持续的转氨酶异常，无凝血酶原时间延长和黄疸。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其他原因引起的急性肝衰竭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如药物性肝损伤、自身免疫性肝炎等，需要通过详细的病史、实验室检查和影像学检查进行鉴别。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组织病理学检查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在必要的情况下，进行肝穿刺活检，以明确诊断并了解肝脏病理变化。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进行超声、CT或MRI等影像学检查，以观察肝脏形态和密度变化。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进行肝功能、凝血功能、血常规等实验室检查，以评估肝脏功能和凝血状态。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收集病史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详细了解患者的妊娠史、家族史、用药史等，以及出现的症状和体征。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对患者的皮肤、黏膜、腹部等进行检查，以发现黄疸、出血点、水肿等症状。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妊娠期急性脂肪肝的治疗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https://d.book118.com/125043224002011042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2024-09-02T22:15:30.453</cp:lastPrinted>
  <dcterms:created xsi:type="dcterms:W3CDTF">2024-09-02T14:15:30Z</dcterms:created>
  <dcterms:modified xsi:type="dcterms:W3CDTF">2024-09-02T14:15:32Z</dcterms:modified>
</cp:coreProperties>
</file>