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E25C38-D255-4004-A0A3-EBEFE4C2B0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0310B7-EFBE-4AD7-80E4-8AC2704DB8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375561-4470-4306-BC12-6837E70B08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B659D4-CF0F-4D99-B96F-869F3E3928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30F0B17-1F9F-45E8-9C16-40F5453D46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A5AC634-0705-4C2B-8494-B69E1DB615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5D0B98-4216-4C60-828B-F1CDF9B902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721814-36C2-4E25-8FF1-FB6A5A5B0B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D672C3-794F-4291-88A0-75B2616F13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C76CC1-56B3-4C34-ACC7-462B4AC09E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A1D04F-5639-4631-88EF-869657CA03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5044324022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互联网大健康行业市场规模与竞争格局分析报告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互联网大健康行业概述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互联网大健康市场规模分析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互联网大健康行业竞争格局分析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互联网大健康行业发展趋势分析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互联网技术的快速发展，为医疗健康行业带来了巨大的变革。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传统医疗模式逐渐向数字化、智能化转型，为患者提供了更为便捷、高效的医疗服务。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随着人们健康意识的提高，对个性化、定制化的健康服务需求日益增长。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分析互联网大健康行业的市场规模和增长趋势。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探讨互联网大健康行业的竞争格局和主要参与者。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预测互联网大健康行业未来的发展趋势和机遇。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5000" r="1500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互联网大健康行业的主要领域：在线医疗、健康管理、智能医疗设备等。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主要关注的市场规模、竞争格局、发展趋势等方面的内容。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对比不同国家和地区的互联网大健康行业发展情况，分析其成功经验和教训。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互联网大健康行业概述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互联网大健康行业是指通过互联网技术手段，提供健康管理、医疗服务、药品销售等健康相关服务的行业。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主要包括在线医疗、健康管理、药品电商、智能医疗设备等领域。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2000年代初，互联网开始渗透到健康领域，出现了一些健康资讯网站和简单的在线医疗服务。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成长阶段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2010年代，随着移动互联网的普及，互联网大健康行业迅速发展，出现了大量在线医疗、药品电商等平台。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2020年代，互联网大健康行业进入深度整合期，行业洗牌加剧，头部企业逐渐形成。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行业发展历程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近年来，国家出台了一系列政策，鼓励互联网大健康行业的发展，包括《互联网诊疗管理办法》等。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国家政策支持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各地政府也纷纷出台相关政策，支持当地互联网大健康行业的发展。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地方政策配套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行业政策环境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大数据与人工智能技术的应用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互联网大健康行业通过大数据和人工智能技术，实现个性化健康管理和精准医疗。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物联网与可穿戴设备的发展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物联网和可穿戴设备的发展，使得用户可以更加便捷地监测自己的健康状况，并将数据上传到云端进行分析。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188" r="251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行业技术发展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互联网大健康市场规模分析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全球互联网大健康行业市场规模持续增长，预计未来几年将保持稳定增长态势。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全球互联网大健康市场受到技术进步、人口老龄化、慢性病发病率上升等因素的推动，市场规模不断扩大。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全球互联网大健康市场主要集中在北美、欧洲和亚太地区，其中亚太地区增长最快。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3306" r="13306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3225" r="13225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全球市场规模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中国市场规模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中国互联网大健康市场规模迅速扩大，已经成为全球最大的互联网大健康市场之一。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中国互联网大健康市场受到政府政策支持、技术进步和消费升级等因素的推动，未来几年将保持高速增长。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中国互联网大健康市场主要集中在城市地区，农村市场还有很大的发展空间。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市场规模影响因素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技术进步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随着移动互联网、大数据、人工智能等技术的不断发展，互联网大健康行业的技术门槛逐渐降低，市场规模不断扩大。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人口老龄化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随着全球人口老龄化的加剧，老年人的健康需求不断增加，推动了互联网大健康市场的增长。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慢性病发病率上升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随着生活方式的改变，慢性病的发病率不断上升，人们对于健康管理的需求也不断增加，进一步推动了互联网大健康市场的增长。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政府政策支持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许多国家和地区政府出台了支持互联网大健康产业发展的政策，为市场规模的扩大提供了有力保障。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https://d.book118.com/125044324022011121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2024-09-23T23:17:31.614</cp:lastPrinted>
  <dcterms:created xsi:type="dcterms:W3CDTF">2024-09-23T15:17:31Z</dcterms:created>
  <dcterms:modified xsi:type="dcterms:W3CDTF">2024-09-23T15:17:33Z</dcterms:modified>
</cp:coreProperties>
</file>