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F46AD-399C-493C-9C98-0D45CC882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F2290-D670-477F-94CD-30604D60A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15AC4-7B79-48F1-8A9E-BC5DE075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E6036-8A6B-4346-B30F-9F2FEB7BD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1664D-BAB8-4286-8D89-CC324BA36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F7C9C-BA4E-4D18-897A-13CD235BE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AF4F21-883C-420F-8CE9-15B57D68E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E2D4C-FFBB-4170-8536-FFF8823B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5F286-07DA-4031-B8ED-45252C19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9BF8D-F436-4BBB-912A-F51657374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EA6CC-55DE-42B2-9AFA-EA3FD9D70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44333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PT护理基本知识\n## 1.护理的基本概念与重要性\n### 1.1护理的定义及其历史发展\n### 1.2护理的核心价值观与使命\n### 1.3护理在健康保健体系中的作用\n## 2.护理的基本技能与操作\n### 2.1患者评估与护理诊断\n### 2.2基本护理技能：如铺床、洗澡、喂食等\n### 2.3护理操作中的安全与感染控制\n## 3.患者的舒适与疼痛管理\n### 3.1患者的舒适需求与评估\n### 3.2疼痛的评估与管理\n### 3.3舒适护理与疼痛管理的实践案例\n## 4.患者的营养与排泄护理\n### 4.1患者的营养需求与评估\n### 4.2营养支持护理的实施\n### 4.3患者的排泄需求与护理\n## 5.患者的心理与精神护理\n### 5.1患者的心理需求与评估\n### 5.2心理护理的实施与方法\n### 5.3患者的精神障碍与护理\n## 6.护理过程中的伦理与法律问题\n### 6.1护理伦理的基本原则与实践\n### 6.2护理过程中的法律责任与风险\n### 6.3护理伦理与法律的实践案例\n## 7.护理团队与沟通协作\n### 7.1护理团队的组织与角色\n### 7.2有效沟通的技巧与方法\n### 7.3护理团队协作与案例分享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PPT护理基本知识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护理是一门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的生理、心理、社会等方面的护理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护理的目标是促进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、预防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、恢复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endParaRPr/>
              </a:p>
            </p:txBody>
          </p:sp>
          <p:sp>
            <p:nvSpPr>
              <p:cNvPr id="2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护理的历史发展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古代护理：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宗教护理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中世纪护理：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修道院护理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现代护理：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</a:t>
                </a:r>
                <a:endParaRPr/>
              </a:p>
            </p:txBody>
          </p:sp>
          <p:sp>
            <p:nvSpPr>
              <p:cNvPr id="2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护理的领域拓展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：如内科、外科、儿科等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：如家庭护理、公共卫生护理等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：如本科、硕士、博士等护理教育</a:t>
                </a:r>
                <a:endParaRPr/>
              </a:p>
            </p:txBody>
          </p:sp>
          <p:sp>
            <p:nvSpPr>
              <p:cNvPr id="2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护理的核心价值观与使命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护理的核心价值观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：尊重患者的生命、尊严、权利和价值观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：关爱患者，提供关爱和支持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：提供专业、高质量的护理服务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：与其他专业团队合作，共同促进患者健康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护理的使命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：预防疾病、恢复健康、提高生活质量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痛苦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：为患者提供疼痛管理、心理安慰等支持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：为患者和家属提供满意的护理服务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护理在健康保健体系中的定位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护理是健康保健体系的重要组成部分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护理与医疗、康复、预防等学科相互协作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护理在健康保健体系中的贡献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：如生活照顾、治疗护理等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：如教育、指导、咨询等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的制定和实施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护理在健康保健体系中的作用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护理的基本技能与操作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患者评估的内容</a:t>
                </a:r>
                <a:endParaRPr/>
              </a:p>
            </p:txBody>
          </p:sp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：如生命体征、皮肤、器官功能等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：如心理状态、认知、情感等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：如家庭、社会支持、文化等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护理诊断的步骤</a:t>
                </a:r>
                <a:endParaRPr/>
              </a:p>
            </p:txBody>
          </p:sp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：通过观察、询问、检查等方式收集患者资料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：根据资料进行分析，确定护理诊断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：制定针对护理诊断的护理计划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：实施护理计划，评价护理效果</a:t>
                </a:r>
                <a:endParaRPr/>
              </a:p>
            </p:txBody>
          </p:sp>
          <p:sp>
            <p:nvSpPr>
              <p:cNvPr id="3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3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3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铺床技能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：了解患者的病情、生活自理能力等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准备物品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：准备床单、被套、枕套等物品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操作步骤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：遵循铺床的顺序和技巧</a:t>
                </a:r>
                <a:endParaRPr/>
              </a:p>
            </p:txBody>
          </p:sp>
          <p:sp>
            <p:nvSpPr>
              <p:cNvPr id="33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洗澡技能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：了解患者的病情、皮肤状况等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准备物品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：准备浴巾、肥皂、洗发水等物品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操作步骤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：遵循洗澡的顺序和技巧</a:t>
                </a:r>
                <a:endParaRPr/>
              </a:p>
            </p:txBody>
          </p:sp>
          <p:sp>
            <p:nvSpPr>
              <p:cNvPr id="34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喂食技能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：了解患者的病情、吞咽功能等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准备物品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：准备食物、餐具、纸巾等物品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操作步骤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：遵循喂食的顺序和技巧</a:t>
                </a:r>
                <a:endParaRPr/>
              </a:p>
            </p:txBody>
          </p:sp>
          <p:sp>
            <p:nvSpPr>
              <p:cNvPr id="34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基本护理技能：如铺床、洗澡、喂食等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护理操作中的安全与感染控制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护理操作中的安全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：遵循洗手的规范和步骤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戴手套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：选择合适的手套，遵循戴手套的步骤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：遵循穿刺的规范和技巧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护理操作中的感染控制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：遵循消毒的原则和方法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：遵循隔离的原则和方法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废弃物处理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：遵循废弃物处理的原则和方法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患者的舒适与疼痛管理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患者的舒适需求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：如温度、湿度、光线等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：如安全感、自尊、关爱等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：如家庭、朋友、支持等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舒适的评估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：观察患者的生命体征、表情、动作等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：询问患者的主观感受和需求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：使用舒适度评分表等评估工具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患者的舒适需求与评估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疼痛的评估与管理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：使用疼痛评分表评估疼痛程度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：了解疼痛的性质、部位、持续时间等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疼痛原因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：了解疼痛的原因、相关疾病等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疼痛的管理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：使用止痛药物、非止痛药物等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：如物理治疗、心理治疗、康复治疗等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：向患者和家属提供疼痛知识和教育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舒适护理与疼痛管理的实践案例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：老年患者的生活照顾和舒适护理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：产妇的产程护理和舒适护理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：癌症患者的疼痛管理和药物治疗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：骨折患者的疼痛管理和物理治疗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患者的营养与排泄护理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患者的营养需求</a:t>
                </a:r>
                <a:endParaRPr/>
              </a:p>
            </p:txBody>
          </p:sp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热量需求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：根据患者的年龄、性别、体重等计算热量需求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营养素需求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：如蛋白质、脂肪、碳水化合物等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：如低蛋白饮食、低盐饮食、糖尿病饮食等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营养的评估</a:t>
                </a:r>
                <a:endParaRPr/>
              </a:p>
            </p:txBody>
          </p:sp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：了解患者的饮食情况和饮食习惯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：评估患者的体重、肌肉、皮肤等状况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：检查患者的血红蛋白、白蛋白、血糖等指标</a:t>
                </a:r>
                <a:endParaRPr/>
              </a:p>
            </p:txBody>
          </p:sp>
          <p:sp>
            <p:nvSpPr>
              <p:cNvPr id="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患者的营养需求与评估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https://d.book118.com/125044333120011111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PPT护理基本知识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2024-09-17T01:34:50.552</cp:lastPrinted>
  <dcterms:created xsi:type="dcterms:W3CDTF">2024-09-16T17:34:50Z</dcterms:created>
  <dcterms:modified xsi:type="dcterms:W3CDTF">2024-09-16T17:34:52Z</dcterms:modified>
</cp:coreProperties>
</file>