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3DC12-D92F-4657-84A5-98001FF06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16A05-E291-4F32-A08D-DFDA94EEE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DF4D5-F5C8-41B6-B806-4B3F4FA31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D539A-4097-45CD-B5F2-ED4FA74E2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1C939-B88A-4501-86DB-5E69B7BC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EF464-8939-4894-8C76-B60E89869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FBC62-248F-449B-879B-F840EDD68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F842B-F9A4-4BB8-BEC6-D63A1C9EE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F6C58-B513-4A59-8AAD-BB5EA4206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47583-DC04-4810-9B6E-715733FE5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FCDBA-CDE2-4FEC-B31E-00C45B9B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02104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区域地理学习方法总结培训课件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区域地理学习方法概述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区域地理学习的主要内容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区域地理学习的重点难点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区域地理学习的方法总结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区域地理学习案例分析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区域地理学习方法概述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地理学是研究地球表面的自然和人文现象及其相互关系的学科，因此在学习区域地理时应综合考虑自然和人文因素，全面了解区域的特征和发展规律。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地理学强调地域的差异性，不同地区的气候、地形、水文、植被等自然要素以及人口、经济、文化等人文要素都有所不同，因此在学习区域地理时应注重地域的独特性。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区域地理的学习不仅仅是理论知识的掌握，更重要的是通过实践来加深对区域的认识和理解，如实地考察、地图分析等。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区域地理学习的基本原则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地图是地理学的第二语言，通过阅读地图和分析地图，可以直观地了解区域的地理位置、地形地貌、气候特征等要素，从而更好地理解区域的发展和变化。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地图学习法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通过比较不同地区之间的异同点，可以更好地理解区域的特征和差异，加深对地理规律的认识。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比较学习法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通过对具体区域的案例进行分析，可以深入了解区域的发展过程、存在问题以及解决措施，培养分析和解决问题的能力。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案例学习法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区域地理学习的基本方法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运用记忆技巧，如分类记忆、联想记忆等，可以更有效地记忆知识点，提高学习效率。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运用分析技巧，如综合分析、比较分析等，可以更深入地理解区域特征和发展规律。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运用表达技巧，如图表表达、文字表达等，可以更清晰地表达自己的观点和思路，提高学习效果。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区域地理学习的基本技巧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区域地理学习的主要内容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理解区域地理的概念是学习区域地理的基础。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区域地理是研究地球表面某一特定地区内的自然地理、人文地理和经济地理的综合学科。它关注的是特定地区内的地理现象、过程和问题，并探究它们之间的相互关系和变化规律。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区域地理的基本概念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掌握区域地理的基本要素是深入理解区域地理的关键。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的基本要素包括地理位置、自然地理、人文地理和经济地理等方面。地理位置描述了该地区的经纬度、海陆位置和行政边界等信息。自然地理要素包括地形、气候、水文、土壤和植被等，它们对人类活动和经济发展有着重要影响。人文地理要素包括人口、文化、政治和经济等方面，反映了人类社会在特定地区的分布和发展状况。经济地理要素关注特定地区的产业布局、经济发展和区域合作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区域地理的基本要素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掌握区域地理的基本特征是理解区域差异和发展的基础。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地理的基本特征包括地域性、差异性和综合性。地域性是指地理现象的空间分布和差异，不同地区有着独特的自然和社会经济条件。差异性是指不同地区之间的地理现象存在明显的差异，这种差异导致了各地经济发展的不均衡。综合性是指区域地理研究各种地理现象之间的相互关系和综合作用，需要从整体和系统的角度进行分析和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区域地理的基本特征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区域地理学习的重点难点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https://d.book118.com/125102104022011110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2024-09-15T05:38:31.545</cp:lastPrinted>
  <dcterms:created xsi:type="dcterms:W3CDTF">2024-09-14T21:38:31Z</dcterms:created>
  <dcterms:modified xsi:type="dcterms:W3CDTF">2024-09-14T21:38:33Z</dcterms:modified>
</cp:coreProperties>
</file>