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05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87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9DC0C-1D90-4B0D-859C-AFA8D06B0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27BC1-EBBD-476E-AC8C-167FCD9E9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CE97E-EB9B-49AA-8207-87BF1A91B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66AA3-B7C1-48CB-8A34-0EB85A7A2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115905-CDEA-4624-B73B-11414AF34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D09B94-3903-4CC7-BE22-8075E68D3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2246AA-5A3A-432F-8661-72B5954D1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4FCDCD-ED41-401A-AC4D-D1132F624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A15AB2-AE22-4502-9694-6D3C0CEC5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8F330-0F2F-4212-A4D9-2D40F299A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770F5-6E02-45E3-BCF8-79098DA2B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0044" r:id="rId2"/>
    <p:sldLayoutId id="2147500045" r:id="rId3"/>
    <p:sldLayoutId id="2147500046" r:id="rId4"/>
    <p:sldLayoutId id="2147500047" r:id="rId5"/>
    <p:sldLayoutId id="2147500048" r:id="rId6"/>
    <p:sldLayoutId id="2147500049" r:id="rId7"/>
    <p:sldLayoutId id="2147500050" r:id="rId8"/>
    <p:sldLayoutId id="2147500051" r:id="rId9"/>
    <p:sldLayoutId id="2147500052" r:id="rId10"/>
    <p:sldLayoutId id="214750005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18" Type="http://schemas.openxmlformats.org/officeDocument/2006/relationships/tags" Target="../tags/tag231.xml" /><Relationship Id="rId19" Type="http://schemas.openxmlformats.org/officeDocument/2006/relationships/tags" Target="../tags/tag232.xml" /><Relationship Id="rId2" Type="http://schemas.openxmlformats.org/officeDocument/2006/relationships/tags" Target="../tags/tag215.xml" /><Relationship Id="rId20" Type="http://schemas.openxmlformats.org/officeDocument/2006/relationships/tags" Target="../tags/tag233.xml" /><Relationship Id="rId21" Type="http://schemas.openxmlformats.org/officeDocument/2006/relationships/tags" Target="../tags/tag234.xml" /><Relationship Id="rId22" Type="http://schemas.openxmlformats.org/officeDocument/2006/relationships/tags" Target="../tags/tag235.xml" /><Relationship Id="rId23" Type="http://schemas.openxmlformats.org/officeDocument/2006/relationships/tags" Target="../tags/tag236.xml" /><Relationship Id="rId24" Type="http://schemas.openxmlformats.org/officeDocument/2006/relationships/tags" Target="../tags/tag237.xml" /><Relationship Id="rId25" Type="http://schemas.openxmlformats.org/officeDocument/2006/relationships/tags" Target="../tags/tag238.xml" /><Relationship Id="rId26" Type="http://schemas.openxmlformats.org/officeDocument/2006/relationships/tags" Target="../tags/tag239.xml" /><Relationship Id="rId27" Type="http://schemas.openxmlformats.org/officeDocument/2006/relationships/tags" Target="../tags/tag240.xml" /><Relationship Id="rId28" Type="http://schemas.openxmlformats.org/officeDocument/2006/relationships/tags" Target="../tags/tag241.xml" /><Relationship Id="rId29" Type="http://schemas.openxmlformats.org/officeDocument/2006/relationships/tags" Target="../tags/tag242.xml" /><Relationship Id="rId3" Type="http://schemas.openxmlformats.org/officeDocument/2006/relationships/tags" Target="../tags/tag216.xml" /><Relationship Id="rId30" Type="http://schemas.openxmlformats.org/officeDocument/2006/relationships/tags" Target="../tags/tag243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14" Type="http://schemas.openxmlformats.org/officeDocument/2006/relationships/tags" Target="../tags/tag259.xml" /><Relationship Id="rId15" Type="http://schemas.openxmlformats.org/officeDocument/2006/relationships/tags" Target="../tags/tag260.xml" /><Relationship Id="rId16" Type="http://schemas.openxmlformats.org/officeDocument/2006/relationships/tags" Target="../tags/tag261.xml" /><Relationship Id="rId17" Type="http://schemas.openxmlformats.org/officeDocument/2006/relationships/tags" Target="../tags/tag262.xml" /><Relationship Id="rId18" Type="http://schemas.openxmlformats.org/officeDocument/2006/relationships/tags" Target="../tags/tag263.xml" /><Relationship Id="rId19" Type="http://schemas.openxmlformats.org/officeDocument/2006/relationships/tags" Target="../tags/tag264.xml" /><Relationship Id="rId2" Type="http://schemas.openxmlformats.org/officeDocument/2006/relationships/tags" Target="../tags/tag247.xml" /><Relationship Id="rId20" Type="http://schemas.openxmlformats.org/officeDocument/2006/relationships/tags" Target="../tags/tag265.xml" /><Relationship Id="rId21" Type="http://schemas.openxmlformats.org/officeDocument/2006/relationships/tags" Target="../tags/tag266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5.xml" /><Relationship Id="rId11" Type="http://schemas.openxmlformats.org/officeDocument/2006/relationships/tags" Target="../tags/tag276.xml" /><Relationship Id="rId12" Type="http://schemas.openxmlformats.org/officeDocument/2006/relationships/tags" Target="../tags/tag277.xml" /><Relationship Id="rId13" Type="http://schemas.openxmlformats.org/officeDocument/2006/relationships/tags" Target="../tags/tag278.xml" /><Relationship Id="rId14" Type="http://schemas.openxmlformats.org/officeDocument/2006/relationships/tags" Target="../tags/tag279.xml" /><Relationship Id="rId15" Type="http://schemas.openxmlformats.org/officeDocument/2006/relationships/tags" Target="../tags/tag280.xml" /><Relationship Id="rId16" Type="http://schemas.openxmlformats.org/officeDocument/2006/relationships/tags" Target="../tags/tag281.xml" /><Relationship Id="rId17" Type="http://schemas.openxmlformats.org/officeDocument/2006/relationships/tags" Target="../tags/tag282.xml" /><Relationship Id="rId18" Type="http://schemas.openxmlformats.org/officeDocument/2006/relationships/tags" Target="../tags/tag283.xml" /><Relationship Id="rId19" Type="http://schemas.openxmlformats.org/officeDocument/2006/relationships/tags" Target="../tags/tag284.xml" /><Relationship Id="rId2" Type="http://schemas.openxmlformats.org/officeDocument/2006/relationships/tags" Target="../tags/tag267.xml" /><Relationship Id="rId20" Type="http://schemas.openxmlformats.org/officeDocument/2006/relationships/tags" Target="../tags/tag285.xml" /><Relationship Id="rId21" Type="http://schemas.openxmlformats.org/officeDocument/2006/relationships/tags" Target="../tags/tag286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tags" Target="../tags/tag273.xml" /><Relationship Id="rId9" Type="http://schemas.openxmlformats.org/officeDocument/2006/relationships/tags" Target="../tags/tag27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1021113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《小于胎龄儿护理》PPT课件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82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小于胎龄儿概述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7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小于胎龄儿护理的重要性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98"/>
          <p:cNvCxnSpPr/>
          <p:nvPr>
            <p:custDataLst>
              <p:tags r:id="rId14"/>
            </p:custDataLst>
          </p:nvPr>
        </p:nvCxnSpPr>
        <p:spPr>
          <a:xfrm flipH="1" flipV="1">
            <a:off x="313372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小于胎龄儿护理措施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94"/>
          <p:cNvCxnSpPr/>
          <p:nvPr>
            <p:custDataLst>
              <p:tags r:id="rId17"/>
            </p:custDataLst>
          </p:nvPr>
        </p:nvCxnSpPr>
        <p:spPr>
          <a:xfrm flipH="1" flipV="1">
            <a:off x="630364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特殊情况下小于胎龄儿的护理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90"/>
          <p:cNvCxnSpPr/>
          <p:nvPr>
            <p:custDataLst>
              <p:tags r:id="rId20"/>
            </p:custDataLst>
          </p:nvPr>
        </p:nvCxnSpPr>
        <p:spPr>
          <a:xfrm flipH="1" flipV="1">
            <a:off x="9472930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家长在小于胎龄儿护理中的作用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103"/>
          <p:cNvCxnSpPr/>
          <p:nvPr>
            <p:custDataLst>
              <p:tags r:id="rId23"/>
            </p:custDataLst>
          </p:nvPr>
        </p:nvCxnSpPr>
        <p:spPr>
          <a:xfrm flipH="1" flipV="1">
            <a:off x="6303645" y="42456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5669280" y="41706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6399530" y="42456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总结与展望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1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小于胎龄儿概述</a:t>
            </a:r>
            <a:endParaRPr lang="zh-CN" altLang="en-US"/>
          </a:p>
        </p:txBody>
      </p:sp>
      <p:sp>
        <p:nvSpPr>
          <p:cNvPr id="104905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小于胎龄儿的定义</a:t>
            </a:r>
            <a:endParaRPr lang="zh-CN" altLang="en-US"/>
          </a:p>
        </p:txBody>
      </p:sp>
      <p:sp>
        <p:nvSpPr>
          <p:cNvPr id="104911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定义：出生体重低于同胎龄平均体重的第10百分位数的婴儿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原因：多种因素，如母亲营养不良、疾病、吸烟、饮酒等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特点：体重轻、身高矮、头围小、器官发育不成熟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影响：可能影响婴儿的生长发育、智力发育、免疫功能等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发病原因及危害</a:t>
            </a:r>
            <a:endParaRPr lang="zh-CN" altLang="en-US"/>
          </a:p>
        </p:txBody>
      </p:sp>
      <p:sp>
        <p:nvSpPr>
          <p:cNvPr id="104917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发病原因：母亲营养不良、疾病、吸烟、吸毒等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危害：影响胎儿发育，导致胎儿体重过轻、身高过矮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并发症：呼吸困难、心脏疾病、智力发育迟缓等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治疗：加强营养、定期检查、及时治疗并发症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小于胎龄儿护理的重要性</a:t>
            </a:r>
            <a:endParaRPr lang="zh-CN" altLang="en-US"/>
          </a:p>
        </p:txBody>
      </p:sp>
      <p:sp>
        <p:nvSpPr>
          <p:cNvPr id="1049218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促进生长发育</a:t>
            </a:r>
            <a:endParaRPr lang="zh-CN" altLang="en-US"/>
          </a:p>
        </p:txBody>
      </p:sp>
      <p:sp>
        <p:nvSpPr>
          <p:cNvPr id="104928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加强运动锻炼：促进小于胎龄儿骨骼、肌肉和神经系统的发育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提供充足的营养：保证小于胎龄儿生长发育所需的营养物质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定期体检：及时发现并纠正小于胎龄儿生长发育中的异常情况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心理支持：关注小于胎龄儿的心理需求，促进其心理健康发展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预防并发症的发生</a:t>
            </a:r>
            <a:endParaRPr lang="zh-CN" altLang="en-US"/>
          </a:p>
        </p:txBody>
      </p:sp>
      <p:sp>
        <p:nvSpPr>
          <p:cNvPr id="104933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早产儿易患并发症，如呼吸窘迫综合征、新生儿败血症等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早产儿需要特别护理，以降低并发症的发生率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早产儿护理包括营养支持、呼吸管理、感染预防等方面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早产儿护理对提高生存率和生活质量具有重要意义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提高患儿生活质量</a:t>
            </a:r>
            <a:endParaRPr lang="zh-CN" altLang="en-US"/>
          </a:p>
        </p:txBody>
      </p:sp>
      <p:sp>
        <p:nvSpPr>
          <p:cNvPr id="104939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早期干预：通过早期干预，提高患儿的生长发育水平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家庭支持：提供家庭支持，帮助患儿家庭更好地照顾患儿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心理支持：关注患儿的心理健康，提高其生活质量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营养支持：提供充足的营养，促进患儿的生长发育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小于胎龄儿护理措施</a:t>
            </a:r>
            <a:endParaRPr lang="zh-CN" altLang="en-US"/>
          </a:p>
        </p:txBody>
      </p:sp>
      <p:sp>
        <p:nvSpPr>
          <p:cNvPr id="104947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3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饮食护理</a:t>
            </a:r>
            <a:endParaRPr lang="zh-CN" altLang="en-US"/>
          </a:p>
        </p:txBody>
      </p:sp>
      <p:sp>
        <p:nvSpPr>
          <p:cNvPr id="104954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母乳喂养：优先选择母乳喂养，保证营养充足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辅食添加：根据婴儿发育情况，适时添加辅食，保证营养均衡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饮食监测：定期监测婴儿体重、身高等生长发育指标，调整饮食方案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配方奶喂养：选择适合小于胎龄儿的配方奶，注意营养成分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皮肤护理</a:t>
            </a:r>
            <a:endParaRPr lang="zh-CN" altLang="en-US"/>
          </a:p>
        </p:txBody>
      </p:sp>
      <p:sp>
        <p:nvSpPr>
          <p:cNvPr id="10496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1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2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保持皮肤清洁：定期洗澡，使用温和的沐浴露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避免刺激：避免使用刺激性护肤品和化妆品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防晒：使用防晒霜，避免阳光直射皮肤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保湿：使用润肤霜，保持皮肤湿润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https://d.book118.com/125102111333011034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1"/>
  <p:tag name="KSO_WM_UNIT_INDEX" val="1_7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2"/>
  <p:tag name="KSO_WM_UNIT_INDEX" val="1_7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94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4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《小于胎龄儿护理》PPT课件</vt:lpstr>
      <vt:lpstr>目录</vt:lpstr>
      <vt:lpstr>添加章节标题</vt:lpstr>
      <vt:lpstr>小于胎龄儿概述</vt:lpstr>
      <vt:lpstr>PowerPoint Presentation</vt:lpstr>
      <vt:lpstr>小于胎龄儿的定义</vt:lpstr>
      <vt:lpstr>发病原因及危害</vt:lpstr>
      <vt:lpstr>小于胎龄儿护理的重要性</vt:lpstr>
      <vt:lpstr>PowerPoint Presentation</vt:lpstr>
      <vt:lpstr>促进生长发育</vt:lpstr>
      <vt:lpstr>预防并发症的发生</vt:lpstr>
      <vt:lpstr>提高患儿生活质量</vt:lpstr>
      <vt:lpstr>小于胎龄儿护理措施</vt:lpstr>
      <vt:lpstr>PowerPoint Presentation</vt:lpstr>
      <vt:lpstr>饮食护理</vt:lpstr>
      <vt:lpstr>皮肤护理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2024-08-30T17:23:24.055</cp:lastPrinted>
  <dcterms:created xsi:type="dcterms:W3CDTF">2024-08-30T09:23:24Z</dcterms:created>
  <dcterms:modified xsi:type="dcterms:W3CDTF">2024-08-30T09:23:26Z</dcterms:modified>
</cp:coreProperties>
</file>