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CB041-D5BA-4F13-A336-3C8E99F7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7BB58-5B82-413C-B109-A676D388A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2250A-785E-4868-9682-9F73A3BE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62B9E-740B-4AC3-9A2A-309B60FC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6B9496-FED2-40FD-9A6E-414380893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E2866-B70D-4651-BD61-B77B61CC6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86FB4-2DB4-4057-96BF-BEA6A3B46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8B24D-0FD1-451A-8422-F712F68B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AD16D-A3B2-4136-8A31-0994469A8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B702A-7B82-4233-9F86-B72E5F43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F7848-9C84-4090-B19B-11BAE46D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02343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医疗仪器的睡眠监测原理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睡眠监测概述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睡眠监测原理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医疗仪器睡眠监测技术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睡眠监测数据分析与处理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睡眠监测技术在医疗领域的应用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睡眠监测技术的挑战与展望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睡眠监测概述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评估睡眠质量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通过监测睡眠过程中的生理信号，可以评估个体的睡眠质量，包括睡眠时长、深度、稳定性等方面。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诊断睡眠障碍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睡眠监测有助于诊断各种睡眠障碍，如失眠、睡眠呼吸暂停综合症、不安腿综合症等。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对于已确诊的睡眠障碍患者，睡眠监测可以提供客观的数据支持，指导医生制定合适的治疗方案。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睡眠监测的意义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早期的睡眠监测主要依赖于多导睡眠图（PSG），通过在睡眠实验室中记录多种生理信号来评估睡眠质量。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传统监测方法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随着技术的发展，便携式睡眠监测设备逐渐普及，这些设备可以记录和分析睡眠过程中的生理信号，提供更为便捷的监测方式。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便携式监测设备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近年来，智能穿戴设备在睡眠监测领域的应用越来越广泛，如智能手环、智能手表等，它们可以实时监测和记录用户的睡眠数据。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睡眠监测技术的发展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多导睡眠图仪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多导睡眠图仪是一种专业的医疗仪器，用于在睡眠实验室中详细记录和分析多种生理信号，为睡眠障碍的诊断和治疗提供重要依据。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948" r="2194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便携式睡眠监测仪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便携式睡眠监测仪是一种轻便、易携带的设备，适用于家庭或旅行中的睡眠监测。它可以记录和分析多种生理信号，提供睡眠质量评估和相关建议。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在睡眠监测中具有广泛的应用前景。它们可以实时监测和记录用户的睡眠数据，并通过算法分析提供睡眠质量评估和改善建议。此外，一些智能穿戴设备还具有提醒功能，可以帮助用户养成良好的睡眠习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医疗仪器在睡眠监测中的应用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睡眠监测原理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通过电极记录大脑皮层神经元活动产生的电位变化，反映睡眠时相和睡眠深度。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脑电波（EEG）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眼电（EOG）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肌电（EMG）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记录眼球运动产生的电位变化，用于判断睡眠中的快速眼动期（REM）。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检测肌肉活动产生的电位变化，反映睡眠中的肌肉紧张度。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生物电信号监测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呼吸气流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胸腹呼吸运动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通过热敏传感器或压力传感器检测呼吸气流的变化，判断呼吸频率和呼吸深度。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通过电阻抗或压力传感器监测胸腹部呼吸运动的变化，反映呼吸努力程度和呼吸模式。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呼吸信号监测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通过加速度传感器检测身体各部位的运动加速度，判断睡眠中的体动情况和睡眠稳定性。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加速度传感器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利用压电效应检测床垫或枕头上的压力变化，反映睡眠中的体动和姿势变化。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压电传感器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体动信号监测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记录心脏电活动，用于评估睡眠中的心率和心律变化。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心电（ECG）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通过脉氧仪监测血液中的氧饱和度，反映睡眠中的呼吸功能和氧合情况。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通过温度传感器监测体温变化，反映睡眠中的体温调节和代谢状态。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通过麦克风记录环境中的声音和呼吸声等，用于评估睡眠环境和睡眠质量。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260" r="1926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其他信号监测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医疗仪器睡眠监测技术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多导睡眠图技术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下颌肌电图（EMG）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记录下颌肌肉的电活动，反映睡眠时的呼吸努力和觉醒状态。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眼电图（EOG）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记录眼球运动时的电位变化，用于判断睡眠时眼球的运动状态。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脑电图（EEG）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通过电极记录大脑皮层的电活动，反映睡眠时脑电波的变化。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心电图（ECG）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记录心脏的电活动，用于评估睡眠时的心血管功能。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通过传感器监测呼吸气流、呼吸频率和呼吸深度等指标，评估睡眠时的呼吸状况。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便携式睡眠监测技术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便携式多导睡眠图仪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采用无线传输技术，将多个生理信号传感器集成在一个便携式设备中，方便患者在家庭或旅行中进行睡眠监测。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穿戴式睡眠监测设备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利用智能手环、智能手表等穿戴式设备，通过内置的传感器监测睡眠时的体动、心率等指标，评估睡眠质量。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手机APP睡眠监测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通过手机内置的传感器和算法，分析用户的睡眠声音、体动等数据，提供睡眠质量评估和改善建议。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https://d.book118.com/125102343011011100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2024-09-07T17:24:46.006</cp:lastPrinted>
  <dcterms:created xsi:type="dcterms:W3CDTF">2024-09-07T09:24:46Z</dcterms:created>
  <dcterms:modified xsi:type="dcterms:W3CDTF">2024-09-07T09:24:48Z</dcterms:modified>
</cp:coreProperties>
</file>