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799D4-FA93-4E4F-A9D9-EDF9CC6F4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3F2BE-D63F-4EB6-AE4A-A2D385640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195B8-87DF-4169-B1DA-A933AEFEA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C8EC6-551D-4F89-AFD7-B8F4574AF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4C8B11-E4A8-4A88-9585-A2DCFDDD5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E7085A-CA49-4055-866A-763E516F4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071C6B-ECB5-4D0F-B7C3-8B4F230BA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53C4D-0CE5-4966-ACEE-9F7AB09E7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E4690-4526-46D8-9650-86304A5A8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66D41-870D-48D7-AC88-5EDB85B8E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96858-CDB6-4691-AB36-9F9B02C71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03220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如何进行药学查房培训ppt课件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药学查房培训的目的和意义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药学查房培训的内容和方法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药学查房培训的实践应用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药学查房培训的效果评估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药学查房培训的改进和提升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药学查房培训的目的和意义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通过药学查房培训，药师可以更深入地了解临床疾病和药物治疗方案，提高临床药学服务水平。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提高药师临床药学服务能力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药学查房是药师参与临床治疗的重要方式，通过与医生、护士等医疗团队的协作，共同促进患者合理用药。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促进合理用药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通过药学查房，药师可以及时发现和处理用药过程中的问题，保障患者用药安全。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保障患者用药安全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药学查房是医院药学服务的重要组成部分，通过培训提升药师的药学服务能力和水平，进而提升医院整体药学服务质量。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提升医院药学服务质量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完善药师知识结构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通过药学查房培训，药师可以了解临床疾病和药物治疗的最新进展，完善自身知识结构。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增强药师与医疗团队的协作能力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药学查房需要药师与医生、护士等医疗团队成员密切协作，共同为患者提供优质的医疗服务。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提高药师解决问题的能力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在药学查房过程中，药师需要独立或与医疗团队共同解决各种用药问题，提高自身解决问题的能力。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提升药师的社会形象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通过药学查房培训，药师可以更好地发挥自身专业优势，提高社会对药师职业的认知和信任度。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药学查房培训的内容和方法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明确查房的目的和重点，以便有针对性地进行培训。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收集相关药品资料、病历、治疗方案等，以便在查房中参考。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提前了解患者的病情、用药情况及治疗进展，为查房提供依据。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在查房过程中，关注患者的病情变化、用药反应及治疗效果。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与医护人员、患者及家属进行有效沟通，了解治疗进展和问题。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结合药学知识，为医护人员提供专业的用药建议和治疗方案。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药学知识应用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74" r="16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查房后的总结和反馈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总结查房情况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对查房过程中发现的问题、用药建议等进行总结。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反馈意见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将查房结果和建议反馈给相关医护人员，促进治疗效果的提升。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根据查房结果，不断完善和改进药学查房培训内容和方式。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药学查房培训的实践应用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https://d.book118.com/125103220032011040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2024-08-31T01:25:39.836</cp:lastPrinted>
  <dcterms:created xsi:type="dcterms:W3CDTF">2024-08-30T17:25:39Z</dcterms:created>
  <dcterms:modified xsi:type="dcterms:W3CDTF">2024-08-30T17:25:41Z</dcterms:modified>
</cp:coreProperties>
</file>