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37DD4-B046-4D2E-AE9F-08D27FD74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A8831-9EA5-41B3-90DE-0755F2281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F09C0-2086-4D9A-9D5D-F36B7B2D9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466E5-242A-45F0-96D2-5475F8EE8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6F2688-F71E-4190-9CBE-FC444CF4C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0DCE47-5AA6-417E-8AA4-E1CEA8222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9E5483-E996-4BF2-89DC-78F34C4B5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D037D-C01E-48D3-ABA9-B09FF40DE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4D04C-A1C1-424B-9491-BD363DED3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E3FF3-5DC0-47A1-813E-A8C6CD01C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D8B7A-F4A3-47A2-88FB-1F62F7373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0322410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191" cy="194437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下肢深静脉血栓行下肢周径规范测量专家共识</a:t>
            </a:r>
            <a:r>
              <a:rPr lang="en-US" altLang="zh-CN" sz="5175" b="1" err="1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PPT</a:t>
            </a:r>
            <a:endParaRPr lang="en-US" sz="5175" b="1">
              <a:solidFill>
                <a:schemeClr val="accent3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196742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</a:t>
            </a:r>
            <a:r>
              <a:rPr lang="en-US" sz="2025" err="1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2025" err="1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XXX</a:t>
            </a:r>
            <a:endParaRPr lang="en-US" sz="2025">
              <a:solidFill>
                <a:schemeClr val="accent3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89478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2025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2025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2025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2025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X</a:t>
            </a:r>
            <a:endParaRPr lang="en-US" sz="2025">
              <a:solidFill>
                <a:schemeClr val="accent3"/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测量方法及步骤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测量标准及注意事项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临床应用及意义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下肢深静脉血栓是一种常见的血管疾病，对患者的健康和生活质量造成严重影响。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下肢周径测量是诊断和监测下肢深静脉血栓的重要指标之一，但目前临床上存在测量方法不规范、结果不一致等问题。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制定下肢周径规范测量的专家共识，提高下肢深静脉血栓诊断和监测的准确性和可靠性。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259724"/>
            <a:ext cx="515576" cy="440418"/>
            <a:chOff x="454963" y="259724"/>
            <a:chExt cx="515576" cy="440418"/>
          </a:xfrm>
        </p:grpSpPr>
        <p:sp>
          <p:nvSpPr>
            <p:cNvPr id="4" name="AutoShape 4"/>
            <p:cNvSpPr/>
            <p:nvPr/>
          </p:nvSpPr>
          <p:spPr>
            <a:xfrm>
              <a:off x="454963" y="262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25972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26144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27041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266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38044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7749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7921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8818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8405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9822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9527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9698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0595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0182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1599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1304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1476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62373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1959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1218874" y="201994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25" name="AutoShape 25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Freeform 29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t="12637" b="1263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测量方法及步骤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用于测量下肢周径，应选择软尺，避免使用钢尺等硬材质的测量工具。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软皮尺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标记带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333" b="16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测量记录表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用于标记测量部位，可使用医用胶带或自粘性绷带。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用于记录每次测量的数据，包括日期、时间、测量部位、测量值等。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测量工具准备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选择踝关节内侧上方5cm处作为测量部位，此处无骨突，易于测量。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踝关节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选择小腿最粗处（通常为小腿上1/3处）作为测量部位，注意避开肌肉注射部位。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选择大腿根部最粗处（通常为臀沟下5cm处）作为测量部位，注意避开皮下脂肪过多处。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测量部位选择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将标记带固定在小腿最粗处（通常为小腿上1/3处），软皮尺贴合皮肤，松紧适宜地围绕肢体一周，测量时注意保持软皮尺与肢体表面垂直。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踝关节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将标记带固定在踝关节内侧上方5cm处，软皮尺贴合皮肤，松紧适宜地围绕肢体一周，测量时注意保持软皮尺与肢体表面垂直。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将标记带固定在大腿根部最粗处（通常为臀沟下5cm处），软皮尺贴合皮肤，松紧适宜地围绕肢体一周，测量时注意保持软皮尺与肢体表面垂直。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测量方法详解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测量标准及注意事项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13" r="22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下肢深静脉血栓是临床常见的血管疾病，其诊断和治疗需要准确、规范的测量下肢周径。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专家共识的制定基于国内外相关研究和临床实践，旨在为临床医生提供统一的测量标准和方法。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测量标准制定依据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https://d.book118.com/125103224104011101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2024-09-09T14:41:12.122</cp:lastPrinted>
  <dcterms:created xsi:type="dcterms:W3CDTF">2024-09-09T06:41:12Z</dcterms:created>
  <dcterms:modified xsi:type="dcterms:W3CDTF">2024-09-09T06:41:13Z</dcterms:modified>
</cp:coreProperties>
</file>