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74E52FE-DA96-4E8E-9D3A-92C992EE3A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25E2927-4235-4544-B342-DC20F474237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E337D89-18CF-431B-83A8-53DACB1DD6E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61289E4-FF2D-401E-A6A2-0BAA300E0DD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A283609-91B5-4822-9AA0-87E72127FC9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A9243FC-1B24-4453-B10D-B25E5742B0F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F02414A-C22A-4606-81E3-BCC43B9B0B4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F459CA5-3A51-48BD-970D-BEF454223FA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433B255-999F-4C93-A1CB-CFC79C77895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E0547DC-E13C-427F-BA72-DC8924700B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4124C43-BE98-4A79-942D-227C5055CF8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25104314331011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67968"/>
            <a:ext cx="6563137"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775" b="1">
                <a:solidFill>
                  <a:schemeClr val="dk2">
                    <a:alpha val="100000"/>
                  </a:schemeClr>
                </a:solidFill>
                <a:latin typeface="Microsoft Yahei"/>
                <a:ea typeface="Microsoft Yahei"/>
                <a:cs typeface="Microsoft Yahei"/>
              </a:rPr>
              <a:t>高压氧对于光化学伤害患者皮肤损伤的修复评估</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高压氧治疗原理与作用机制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光化学伤害患者皮肤损伤特点及临床表现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高压氧治疗光化学伤害患者皮肤损伤方法与效果评估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实验研究与临床案例分析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引言</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68" r="32568"/>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961" r="32961"/>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1543" r="31543"/>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光化学伤害是一种常见的皮肤损伤，包括紫外线、化学物质等引起的皮肤炎症、氧化应激和DNA损伤等。</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背景</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评估高压氧治疗对于光化学伤害患者皮肤损伤的修复效果，为临床治疗提供新的思路和方法。</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目的</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背景与目的</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探索高压氧在皮肤损伤修复中的作用机制，为皮肤科学领域提供新的理论基础。</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为光化学伤害患者提供一种有效的治疗方法，改善患者的生活质量，降低医疗成本。</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研究意义</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实践意义</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理论意义</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国内研究现状</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国内对于高压氧在皮肤损伤修复方面的研究尚处于起步阶段，但已有一些临床和实验研究表明高压氧对于皮肤损伤具有一定的修复效果。</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3542" r="13542"/>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国外研究现状</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国外对于高压氧在皮肤损伤修复方面的研究较为深入，已有多项研究表明高压氧可以促进皮肤细胞的增殖、迁移和分化，加速皮肤损伤的愈合。</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发展趋势</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随着高压氧技术的不断发展和完善，未来高压氧在皮肤损伤修复领域的应用将更加广泛和深入，有望成为治疗各种皮肤损伤的重要手段之一。同时，对于高压氧治疗皮肤损伤的机制也将得到更深入的研究和探讨。</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国内外研究现状及发展趋势</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高压氧治疗原理与作用机制</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2500" r="12500"/>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高压氧治疗是指在超过一个大气压的环境中呼吸纯氧或高浓度氧，以增加血氧含量和血氧张力，从而改善组织缺氧状态和促进组织修复。</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高压氧治疗通过提高血氧分压，增加血氧含量和组织氧储量，使毛细血管内氧的弥散距离增加，从而改善皮肤组织的缺氧状态，促进皮肤细胞的新陈代谢和再生。</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高压氧治疗原理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25" r="16625"/>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高压氧可以增加皮肤细胞内的氧含量和能量代谢，加速受损皮肤细胞的修复和再生。</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促进皮肤细胞新陈代谢</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抗炎作用</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促进胶原蛋白合成</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抑制细菌生长</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高压氧可以抑制炎症反应，减轻皮肤损伤后的红肿、疼痛等症状。</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高压氧可以促进皮肤中胶原蛋白的合成，增加皮肤弹性和韧性，有助于皮肤损伤的修复。</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高压氧还可以抑制细菌的生长和繁殖，减少感染的风险，有利于皮肤损伤的愈合。</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高压氧对皮肤损伤修复作用机制</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高压氧治疗适用于各种皮肤损伤，如烧伤、创伤、手术切口等，尤其适用于缺血、缺氧性皮肤损伤和感染性皮肤损伤。</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适应症</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虽然高压氧治疗具有广泛的应用范围，但并非所有人都适合接受这种治疗。例如，未经处理的气胸、肺大泡、活动性内出血等都是高压氧治疗的绝对禁忌症。此外，对于氧过敏者、高热患者、恶性肿瘤患者等也需要谨慎考虑是否适合接受高压氧治疗。</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禁忌症</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适应症与禁忌症</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光化学伤害患者皮肤损伤特点及临床表现</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光化学伤害定义及分类</a:t>
              </a:r>
            </a:p>
          </p:txBody>
        </p:sp>
      </p:grpSp>
      <p:sp>
        <p:nvSpPr>
          <p:cNvPr id="43" name="TextBox 43"/>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光化学伤害是指皮肤受到紫外线等光波辐射后，引发的一系列化学反应所导致的伤害。</a:t>
            </a:r>
          </a:p>
        </p:txBody>
      </p:sp>
      <p:sp>
        <p:nvSpPr>
          <p:cNvPr id="44" name="TextBox 44"/>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根据伤害程度和临床表现，光化学伤害可分为急性光化学伤害和慢性光化学伤害。</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急性光化学伤害</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表现为皮肤红肿、疼痛、水疱、脱皮等症状，严重时可出现全身症状如发热、头痛等。</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慢性光化学伤害</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长期反复暴露于紫外线下，皮肤可出现色素沉着、干燥、粗糙、皱纹增多等老化表现，严重时可能诱发皮肤癌。</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皮肤损伤特点与临床表现</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https://d.book118.com/125104314331011104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59</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2024-09-14T21:19:00.590</cp:lastPrinted>
  <dcterms:created xsi:type="dcterms:W3CDTF">2024-09-14T13:19:00Z</dcterms:created>
  <dcterms:modified xsi:type="dcterms:W3CDTF">2024-09-14T13:19:02Z</dcterms:modified>
</cp:coreProperties>
</file>