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5076A2-2EDD-4CF3-BE11-ED0D947BEA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F91CDB-CA98-47E6-9C41-0B33F0620C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DA55BE-595C-4A51-BDB7-4BE3CA7A64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730B28-C433-49A4-BC9C-B506544389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AFC1E1-833F-4601-BA29-6DF4E5657F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3477C4-E2C5-496D-A3B1-A8B6182E99C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6ADB5FD-2C00-4054-855F-796C48B9F4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1F191E-3893-49C6-B143-41986E5820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7DFCD7-975C-41B2-830B-6262C23D5B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C98139-1EB9-4300-9C6F-27AD5E0ECA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941667-6807-4E63-932D-C2AB2E69CC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5110012132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solidFill>
                <a:latin typeface="Microsoft Yahei"/>
                <a:ea typeface="Microsoft Yahei"/>
                <a:cs typeface="Microsoft Yahei"/>
              </a:rPr>
              <a:t>带通抽样定理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solidFill>
                <a:latin typeface="微软雅黑"/>
                <a:ea typeface="微软雅黑"/>
                <a:cs typeface="微软雅黑"/>
              </a:rPr>
              <a:t>CONTENTS</a:t>
            </a:r>
            <a:endParaRPr lang="en-US" sz="1100"/>
          </a:p>
        </p:txBody>
      </p:sp>
      <p:sp>
        <p:nvSpPr>
          <p:cNvPr id="5" name="TextBox 5"/>
          <p:cNvSpPr txBox="1"/>
          <p:nvPr/>
        </p:nvSpPr>
        <p:spPr>
          <a:xfrm>
            <a:off x="1748153" y="1507605"/>
            <a:ext cx="8695693" cy="5056027"/>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ctr">
              <a:lnSpc>
                <a:spcPct val="140000"/>
              </a:lnSpc>
              <a:spcBef>
                <a:spcPts val="375"/>
              </a:spcBef>
              <a:buFont typeface="Arial"/>
              <a:buChar char="•"/>
            </a:pPr>
            <a:r>
              <a:rPr lang="en-US" sz="2400">
                <a:solidFill>
                  <a:srgbClr val="FFFFFF"/>
                </a:solidFill>
                <a:latin typeface="Microsoft Yahei"/>
                <a:ea typeface="Microsoft Yahei"/>
                <a:cs typeface="Microsoft Yahei"/>
              </a:rPr>
              <a:t>带通抽样定理概述</a:t>
            </a:r>
          </a:p>
          <a:p>
            <a:pPr marL="203200" lvl="0" indent="-203200" algn="ctr">
              <a:lnSpc>
                <a:spcPct val="140000"/>
              </a:lnSpc>
              <a:spcBef>
                <a:spcPts val="375"/>
              </a:spcBef>
              <a:buFont typeface="Arial"/>
              <a:buChar char="•"/>
            </a:pPr>
            <a:r>
              <a:rPr lang="en-US" sz="2400">
                <a:solidFill>
                  <a:srgbClr val="FFFFFF"/>
                </a:solidFill>
                <a:latin typeface="Microsoft Yahei"/>
                <a:ea typeface="Microsoft Yahei"/>
                <a:cs typeface="Microsoft Yahei"/>
              </a:rPr>
              <a:t>带通抽样定理的数学证明</a:t>
            </a:r>
          </a:p>
          <a:p>
            <a:pPr marL="203200" lvl="0" indent="-203200" algn="ctr">
              <a:lnSpc>
                <a:spcPct val="140000"/>
              </a:lnSpc>
              <a:spcBef>
                <a:spcPts val="375"/>
              </a:spcBef>
              <a:buFont typeface="Arial"/>
              <a:buChar char="•"/>
            </a:pPr>
            <a:r>
              <a:rPr lang="en-US" sz="2400">
                <a:solidFill>
                  <a:srgbClr val="FFFFFF"/>
                </a:solidFill>
                <a:latin typeface="Microsoft Yahei"/>
                <a:ea typeface="Microsoft Yahei"/>
                <a:cs typeface="Microsoft Yahei"/>
              </a:rPr>
              <a:t>带通抽样定理的应用场景</a:t>
            </a:r>
          </a:p>
          <a:p>
            <a:pPr marL="203200" lvl="0" indent="-203200" algn="ctr">
              <a:lnSpc>
                <a:spcPct val="140000"/>
              </a:lnSpc>
              <a:spcBef>
                <a:spcPts val="375"/>
              </a:spcBef>
              <a:buFont typeface="Arial"/>
              <a:buChar char="•"/>
            </a:pPr>
            <a:r>
              <a:rPr lang="en-US" sz="2400">
                <a:solidFill>
                  <a:srgbClr val="FFFFFF"/>
                </a:solidFill>
                <a:latin typeface="Microsoft Yahei"/>
                <a:ea typeface="Microsoft Yahei"/>
                <a:cs typeface="Microsoft Yahei"/>
              </a:rPr>
              <a:t>带通抽样定理的扩展与改进</a:t>
            </a:r>
          </a:p>
          <a:p>
            <a:pPr marL="203200" lvl="0" indent="-203200" algn="ctr">
              <a:lnSpc>
                <a:spcPct val="140000"/>
              </a:lnSpc>
              <a:spcBef>
                <a:spcPts val="375"/>
              </a:spcBef>
              <a:buFont typeface="Arial"/>
              <a:buChar char="•"/>
            </a:pPr>
            <a:r>
              <a:rPr lang="en-US" sz="2400">
                <a:solidFill>
                  <a:srgbClr val="FFFFFF"/>
                </a:solidFill>
                <a:latin typeface="Microsoft Yahei"/>
                <a:ea typeface="Microsoft Yahei"/>
                <a:cs typeface="Microsoft Yahei"/>
              </a:rPr>
              <a:t>带通抽样定理的实现与实验验证</a:t>
            </a:r>
          </a:p>
          <a:p>
            <a:pPr marL="203200" lvl="0" indent="-203200" algn="ctr">
              <a:lnSpc>
                <a:spcPct val="140000"/>
              </a:lnSpc>
              <a:spcBef>
                <a:spcPts val="375"/>
              </a:spcBef>
              <a:buFont typeface="Arial"/>
              <a:buChar char="•"/>
            </a:pPr>
            <a:r>
              <a:rPr lang="en-US" sz="2400">
                <a:solidFill>
                  <a:srgbClr val="FFFFFF"/>
                </a:solidFill>
                <a:latin typeface="Microsoft Yahei"/>
                <a:ea typeface="Microsoft Yahei"/>
                <a:cs typeface="Microsoft Yahei"/>
              </a:rPr>
              <a:t>带通抽样定理与其他相关理论的比较与联系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带通抽样定理概述</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777" b="377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带通抽样定理是指从频域角度进行抽样时，只有满足一定频率范围（带通）的信号才能进行无失真抽样。</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在信号处理领域，带通抽样定理是一种重要的理论，主要用于研究如何从时域和频域角度对信号进行抽样和重建。</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定义与背景</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带通抽样定理的背景</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带通抽样定理的定义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带通抽样定理的重要性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带通抽样定理为信号处理领域提供了一种理论框架，指明了如何对信号进行有效的抽样和重建，使得信号处理技术在实际应用中更加高效和准确。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带通抽样定理对通信系统的影响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在通信系统中，信号需要在有限的带宽内传输，而带通抽样定理提供了如何选择合适的抽样率以保证信号无失真传输的理论依据。</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带通抽样定理的发展历程</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带通抽样定理最初由奈奎斯特在1920年提出，当时他发现如果信号的频率范围被限制在一定带宽内，那么只需要采样频率大于等于两倍带宽就可以无失真地重建该信号。随后，该定理在1937年被德国数学家Kotelnikov进一步发展和完善。</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带通抽样定理在信号处理中的应用</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随着信号处理技术的不断发展，带通抽样定理的应用也越来越广泛，例如在音频、视频、无线通信等领域都有广泛的应用。同时，随着数字信号处理技术的发展，带通抽样定理的应用也更加便捷和高效。</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定理的发展历程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solidFill>
                <a:latin typeface="Microsoft Yahei"/>
                <a:ea typeface="Microsoft Yahei"/>
                <a:cs typeface="Microsoft Yahei"/>
              </a:rPr>
              <a:t>带通抽样定理的数学证明</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初步概念与定理的表述</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信号的定义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信号是表示消息的物理量，如声波、光波、电波等。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带通抽样定理的表述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对于任何一个带通信号f(t)，如果其基带内的频率分量都在抽样定理的频率限制之内，那么f(t)可以由其抽样值唯一地重建出来。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25" r="1662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抽样定理是数字信号处理的基础，它指出如果一个信号的频谱在一个特定的频率范围内，那么对该信号进行时间上的取样，就能够完全地重建出原始的信号。</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抽样定理的背景</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首先需要了解信号、抽样、重建等基本概念，以及奈奎斯特抽样定理和低通滤波器等基本知识。</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初步概念与定理的表述</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要证明带通抽样定理，需要先考虑一个带通信号的频谱特性，然后通过抽样和重建的过程来证明该定理的正确性。</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定理证明思路</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定理的证明思路与过程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75" r="1487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144" r="114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6402" r="16402"/>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定理的证明细节与结论</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对带通信号进行频谱分析，确定其频率范围。</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在信号的每个周期内进行多次取样，取样的频率要满足抽样定理的要求。</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通过低通滤波器将取样后的信号进行重建，得到完整的原始信号。</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通过以上步骤，证明了带通抽样定理的正确性。</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频谱分析</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抽样过程</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重建过程</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结论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https://d.book118.com/125110012132011034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2024-08-29T22:00:18.361</cp:lastPrinted>
  <dcterms:created xsi:type="dcterms:W3CDTF">2024-08-29T14:00:18Z</dcterms:created>
  <dcterms:modified xsi:type="dcterms:W3CDTF">2024-08-29T14:00:20Z</dcterms:modified>
</cp:coreProperties>
</file>