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B2C09-D17A-4A50-BDA3-E6E2ED425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99900-4AFE-4BFB-B1EF-18F7A093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E3966-90A7-4186-9037-A1C46AAEF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A7661-BEB6-4AC9-B8CF-58E740781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CAF35-10E9-4097-9711-85A2CC4D0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36A786-90EE-4A83-8819-6904EFC09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542BC-017D-45F3-B291-D8F58A501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10CB71-CB34-401E-BB3F-CFE0A603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60594-6339-4F5D-849E-379B31FA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9C8FC-A2EC-4307-9A83-B041E6C4D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40BA0-66D9-48EE-A198-37ED26457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12132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协和医科大学药理学实验啡对豚鼠回肠纵肌电活动的影响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实验结果与讨论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比较不同浓度和作用时间下啡对豚鼠回肠纵肌电活动的影响，为药物研发提供实验依据。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观察啡对豚鼠回肠纵肌电活动的影响，包括频率、幅度和波形等变化。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分析啡对肠道平滑肌细胞电生理特性的影响，探讨其作用机制。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了解啡对豚鼠回肠纵肌电活动的影响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掌握药理学实验的基本方法，包括实验动物选择、给药方法、实验操作等。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了解药理学实验的伦理要求和动物福利保护措施。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480" b="2248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826" r="48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学习药理学实验的基本原理，包括药物作用机制、受体学说等。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学习药理学实验的基本原理和方法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" r="18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学习实验设计的基本原则，包括对照原则、随机原则、重复原则等。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掌握实验实施过程，包括实验准备、实验操作、数据记录与分析等。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学习实验报告的撰写，包括实验目的、方法、结果和结论等部分的撰写技巧。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掌握药理学实验的设计和实施过程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https://d.book118.com/125112132024011043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2024-09-04T17:51:57.949</cp:lastPrinted>
  <dcterms:created xsi:type="dcterms:W3CDTF">2024-09-04T09:51:57Z</dcterms:created>
  <dcterms:modified xsi:type="dcterms:W3CDTF">2024-09-04T09:51:59Z</dcterms:modified>
</cp:coreProperties>
</file>