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7202D-AA51-4BE9-9D21-5710E0DD4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6A163-E875-4A18-862C-22FD1F0FE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34B40-CD85-4CA8-BC5E-615CD07A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005D03-78F1-423B-8FF1-36DED366B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AAF982-AD1C-4EB6-A25D-D5F3283F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A60E8F-AA1E-463E-A449-FE363FC8F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E8844-4DF3-4F36-8B4C-3BE332616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BC662-894B-48D7-9561-ABD2478E5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C1A00-6F2E-4958-9FD3-51B4AAF13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1A70E6-316C-4C16-8CC4-27E396F52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7A40B-FBDD-4C0A-80F4-3EDF4CFF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130413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建设法规基础课件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建设法规的核心内容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建设法规的实施与监督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建设法规的未来展望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建设法规概述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建设法规是规定建设活动的法律规范，具有强制性、规范性和稳定性等特点。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法规是调整建设活动中各种社会关系的法律规范的总称，其目的是规范建设行为，保障建设活动的正常进行。建设法规具有强制性，必须得到遵守；同时，建设法规也具有规范性，对建设活动中的各种行为进行规范和约束；此外，建设法规还具有稳定性，一旦制定和公布，就不能随意更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建设法规的定义与特点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建设法规的重要性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建设法规对于保障建设活动的正常进行、维护社会公共利益、保护建设各方的合法权益具有重要意义。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法规是建设活动正常进行的必要保障，通过规范建设行为，可以有效地避免和解决各种纠纷和矛盾；同时，建设法规也是维护社会公共利益的重要工具，能够确保建设活动符合社会公共利益的需求；此外，建设法规还保护了建设各方的合法权益，确保了建设活动的公平、公正和合法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建设法规经历了从无到有、从简单到复杂、从局部到全面的发展过程。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建设活动的增多，建设法规也逐渐完善和发展。最初的建设法规只是针对某一特定领域的简单规定，而现在则已经发展成为涵盖建设活动各个方面、具有全面性和系统性的法律规范体系。同时，随着国际化进程的加速，各国之间的建设法规也在相互借鉴和融合，使得建设法规更加科学、合理和规范。未来，随着科技的进步和社会需求的变化，建设法规还将继续发展和完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建设法规的核心内容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土地管理法规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土地使用权与所有权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规定土地使用权的取得、转让、出租和抵押等规定，以及土地所有权归属和保护。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土地利用规划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制定土地利用规划，控制土地用途，保护耕地和基本农田，防止土地浪费和滥用。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土地征收与补偿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规定政府在公共利益需要时，可以依法征收土地，并对被征收土地的单位和个人进行合理补偿。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规定城乡规划的编制、审批程序和标准，确保规划的科学性和合法性。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规划编制与审批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规划实施与管理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625" r="1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城乡风貌保护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明确规划实施的责任主体，加强对规划实施的监督检查，防止违规建设和违法行为。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加强对城乡历史风貌、自然风貌和人文景观的保护，防止盲目建设和破坏性开发。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城乡规划法规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施工安全与质量管理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明确施工安全和质量管理的要求，加强对施工过程的监督检查，确保工程质量和安全。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建筑市场秩序维护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规范建筑市场秩序，防止不正当竞争和违法行为，保障建筑行业的健康发展。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施工许可与资质管理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规定建设工程施工许可的申请、审批程序和资质要求，确保施工单位具备相应的施工能力和技术水平。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建设工程施工管理法规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https://d.book118.com/125113041314011121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2024-09-25T02:18:49.739</cp:lastPrinted>
  <dcterms:created xsi:type="dcterms:W3CDTF">2024-09-24T18:18:49Z</dcterms:created>
  <dcterms:modified xsi:type="dcterms:W3CDTF">2024-09-24T18:18:51Z</dcterms:modified>
</cp:coreProperties>
</file>