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4E62D-60EB-4BD2-A8F4-5A2F3C20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EC817-9594-48CF-98D2-EF1A84D2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F7749-5E8F-4C8E-882E-2C677991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FA594-209E-4635-BE44-ACACEA1A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57249-EDB6-4CA7-A1F4-30EF954C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F0BAC-A653-413B-AD5C-209CB063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1A634-EA3E-498A-ADB1-12B17B8E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BD2B2-A2D2-4755-A1E2-BB3B869A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17707-43F9-4875-AEFF-5940DB3B8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BE2DA-23CA-460A-AB47-28215BDA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28201-11A9-403A-8E3F-69429A58A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14243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金融科技与金融机构合作打造生态圈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金融科技对金融机构的影响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金融机构在生态圈中的角色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随着大数据、云计算、人工智能等技术的快速发展，金融科技正在改变着传统金融行业的运作方式。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金融机构转型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49" r="156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面对金融科技带来的挑战和机遇，金融机构纷纷寻求与科技公司的合作，以加速自身数字化转型。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金融科技与金融机构的合作有助于实现资源共享、优势互补，共同推动金融行业的创新与发展。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目前，金融科技与金融机构的合作模式主要包括技术输出、业务合作和资本合作等。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国内外众多金融机构已与金融科技公司建立了合作关系，如JPMorgan Chase与OnDeck合作，蚂蚁金服与多家银行合作等。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尽管合作带来了诸多好处，但也面临着技术风险、数据安全和监管政策等方面的挑战。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金融科技与金融机构合作现状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生态圈概念及重要性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通过生态圈内的协同合作，可以提高金融服务效率，降低运营成本。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生态圈组成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生态圈包括金融机构、金融科技公司、监管机构、客户等多个参与方。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生态圈定义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金融科技与金融机构合作打造的生态圈，是指通过跨界合作、共享资源，构建一个互利共赢的金融生态系统。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生态圈为各方提供了创新平台，有助于推动金融产品和服务的创新。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增强风险抵御能力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生态圈内的多元化合作可以提升整个金融系统的风险抵御能力。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金融科技对金融机构的影响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金融科技可以通过自动化和智能化的方式，简化金融机构的业务流程，提高处理速度，降低成本。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通过大数据和人工智能技术，金融机构可以更准确地分析客户需求和市场趋势，从而提供更精准的服务。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云计算技术可以帮助金融机构实现业务数据的快速存储和处理，提高服务响应速度和客户满意度。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跨境金融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金融科技可以帮助金融机构打破地域限制，提供更加高效、便捷的跨境金融服务。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通过大数据和人工智能技术，金融机构可以为客户提供更加个性化的产品和服务，满足客户的多样化需求。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普惠金融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金融科技可以降低金融服务的门槛，让更多人享受到便捷、低成本的金融服务，推动普惠金融的发展。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拓展服务范围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金融科技可以帮助金融机构更加准确地识别风险，包括信用风险、市场风险、操作风险等。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通过大数据和人工智能技术，金融机构可以对风险进行更加精确的量化评估，提高风险管理的科学性。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金融科技可以帮助金融机构实现风险的实时监控和预警，及时发现并处理潜在风险，保障金融安全。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改变风险管理方式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金融机构在生态圈中的角色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支付结算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金融机构利用先进的支付技术，为生态圈内的交易提供高效、安全的支付结算服务，促进交易的顺利进行。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金融机构为生态圈内的客户提供专业的资产管理服务，帮助其实现资产的保值增值。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金融机构通过金融科技手段，为生态圈内的企业和个人提供快速、便捷的信贷服务，满足其资金需求。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提供金融服务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构建金融基础设施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金融机构积极探索区块链技术在金融领域的应用，为生态圈内的交易提供去中心化、安全可信的技术支持。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金融机构建立大规模的数据中心，为生态圈内的各类金融活动提供稳定、可靠的数据存储和处理支持。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金融机构利用云计算技术，搭建高效的计算平台，为生态圈内的企业和个人提供强大的计算能力和数据存储服务。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金融机构按照监管要求，对生态圈内的相关信息进行及时、准确、完整的信息披露，保障投资者的知情权和决策权。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金融机构在生态圈中扮演合规管理的角色，确保各类金融活动符合法律法规和监管要求，维护金融市场的稳定和秩序。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金融机构利用先进的风险管理技术和方法，对生态圈内的各类风险进行识别、评估和监控，确保金融活动的安全可控。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参与监管与合规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https://d.book118.com/125114243211011104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2024-09-14T08:23:14.585</cp:lastPrinted>
  <dcterms:created xsi:type="dcterms:W3CDTF">2024-09-14T00:23:14Z</dcterms:created>
  <dcterms:modified xsi:type="dcterms:W3CDTF">2024-09-14T00:23:16Z</dcterms:modified>
</cp:coreProperties>
</file>