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3BA7AD8-4F14-49B8-9513-4C286D11B4B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DEB30-8B9E-46A4-8E2F-33C749306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EF526-91DE-431B-AE46-BE7D874B6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ADD52-05FA-4D82-952A-F0CEF70A0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0CE62-C577-432C-B7CD-C45F692F6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9773B-3CA7-48A2-AD97-327E06209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0AEAF-7E0F-4C63-817A-7CDF0DA0C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E9876-D6EE-42D0-B04C-7BEE8C422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6CC98-8406-483C-875A-250CD1424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BA22F-2915-4635-825C-598999AA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E1DE3-3FDC-4B30-A0AA-8B00210E1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27A01-1F12-4534-AB24-EE6F39E5A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24A1855-86FD-420B-A9CB-90D9A5E62A2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F2D6131-4608-4DF1-9C7C-D3277C1351C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2003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玻璃行业安全生产规章制度培训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玻璃行业安全生产规章制度培训简介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玻璃行业安全生产法律法规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玻璃行业安全生产责任制度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玻璃行业安全生产事故应急处理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玻璃行业安全生产的技术管理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玻璃行业安全生产管理的实践与总结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玻璃行业安全生产规章制度培训简介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玻璃行业概述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玻璃行业是一门重要的工业，经历了多年的发展和变革。主要产品包括平板玻璃、工艺玻璃等，应用领域广泛，涵盖建筑、家具、汽车等领域。当前，玻璃行业正朝着绿色、环保方向发展，技术不断创新，市场前景广阔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企业发展基石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员工健康保障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促进和谐社会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规章制度培训目的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提高员工遵守规章制度意识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降低事故发生率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《安全生产法》等相关法规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企业和员工的安全生产责任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事故处理程序和方法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规章制度的定义和作用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了解企业制度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提醒复习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培训记录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明确各岗位责任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责任落实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玻璃行业安全生产法律法规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安全生产法律法规概述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玻璃行业作为特殊行业，其安全生产法律法规旨在保障生产过程中的安全。其中包括国家安全生产法律法规和玻璃行业专属安全生产法规，对于维护员工和企业安全至关重要。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国家安全生产法律法规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规定了企业安全生产的基本要求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《安全生产法》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针对煤矿行业安全生产进行规范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《煤矿安全标准化管理条例》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强化了建筑施工项目的安全管理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《建筑施工项目安全生产管理条例》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安全生产执法监督的程序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立案调查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制定整改计划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安全生产执法监督的要求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公正公开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依法行政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安全生产执法监督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安全生产执法监督的职责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监督企业安全生产合规情况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处理安全事故和违规行为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分析事故原因和防范措施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玻璃行业安全生产事故案例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加强规章制度执行力度，防范事故发生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安全生产规章制度的落实与执行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规范生产行为，保障员工安全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安全生产规章制度的重要性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玻璃行业安全生产法规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玻璃行业专属的安全生产法规和标准是玻璃企业安全生产的依据，企业应严格遵守，制定和执行相关安全生产管理规定，确保生产过程安全可靠，员工身体健康。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玻璃行业安全生产责任制度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设定目标和标准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建立监督机制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安全生产责任制度的实施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执行监督措施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安全生产责任制度的建立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企业领导对安全生产的责任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企业领导在安全生产中起着关键作用，他们需要确保制度的制定和实施，提供足够的资源支持，以及亲自监督安全生产工作的执行情况。只有领导重视安全生产，员工才会更加重视安全责任。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安全生产责任追究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明确违规行为处理流程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安全生产责任追究的程序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采取惩罚措施或奖励机制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安全生产责任追究的方式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起到警示作用，提高责任意识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安全生产责任追究的效果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安全生产责任制度的评估方法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数据统计分析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安全生产责任制度的改进和完善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持续培训提升水平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借鉴他企业经验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安全生产责任制度的评估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安全生产责任制度的评估标准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符合法规要求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事故处理效率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https://d.book118.com/125120033014011130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玻璃行业安全生产规章制度培训</vt:lpstr>
      <vt:lpstr>目录</vt:lpstr>
      <vt:lpstr>第1章 玻璃行业安全生产规章制度培训简介</vt:lpstr>
      <vt:lpstr> </vt:lpstr>
      <vt:lpstr>安全生产意义</vt:lpstr>
      <vt:lpstr>规章制度培训目的</vt:lpstr>
      <vt:lpstr>培训内容</vt:lpstr>
      <vt:lpstr>安全生产规章制度培训</vt:lpstr>
      <vt:lpstr>第2章 玻璃行业安全生产法律法规</vt:lpstr>
      <vt:lpstr> </vt:lpstr>
      <vt:lpstr>国家安全生产法律法规</vt:lpstr>
      <vt:lpstr>安全生产执法监督</vt:lpstr>
      <vt:lpstr>安全生产案例分析</vt:lpstr>
      <vt:lpstr>玻璃行业安全生产法规</vt:lpstr>
      <vt:lpstr>第3章 玻璃行业安全生产责任制度</vt:lpstr>
      <vt:lpstr>安全生产责任制度的建立</vt:lpstr>
      <vt:lpstr> </vt:lpstr>
      <vt:lpstr>安全生产责任追究</vt:lpstr>
      <vt:lpstr>安全生产责任制度的评估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2024-09-29T15:08:10.752</cp:lastPrinted>
  <dcterms:created xsi:type="dcterms:W3CDTF">2024-09-29T07:08:10Z</dcterms:created>
  <dcterms:modified xsi:type="dcterms:W3CDTF">2024-09-29T07:08:12Z</dcterms:modified>
</cp:coreProperties>
</file>